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9C988-8C91-49B5-97CE-1FB3003239B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D2B187A-4ABA-45F3-B4E6-67164D077675}">
      <dgm:prSet custT="1"/>
      <dgm:spPr/>
      <dgm:t>
        <a:bodyPr/>
        <a:lstStyle/>
        <a:p>
          <a:r>
            <a:rPr lang="en-IN" sz="1400" dirty="0"/>
            <a:t>With more and more people entering into the cycling scene, they must have a way to find the right bike for them.</a:t>
          </a:r>
          <a:endParaRPr lang="en-US" sz="1400" dirty="0"/>
        </a:p>
      </dgm:t>
    </dgm:pt>
    <dgm:pt modelId="{F6A9D991-A654-47C0-A062-7CA235D621F0}" type="parTrans" cxnId="{2AD5ADE9-B89E-4899-BD5B-6564F1B7A0BB}">
      <dgm:prSet/>
      <dgm:spPr/>
      <dgm:t>
        <a:bodyPr/>
        <a:lstStyle/>
        <a:p>
          <a:endParaRPr lang="en-US"/>
        </a:p>
      </dgm:t>
    </dgm:pt>
    <dgm:pt modelId="{36A9BB2E-FD86-43E4-BDB6-98D16AF0A119}" type="sibTrans" cxnId="{2AD5ADE9-B89E-4899-BD5B-6564F1B7A0BB}">
      <dgm:prSet/>
      <dgm:spPr/>
      <dgm:t>
        <a:bodyPr/>
        <a:lstStyle/>
        <a:p>
          <a:endParaRPr lang="en-US"/>
        </a:p>
      </dgm:t>
    </dgm:pt>
    <dgm:pt modelId="{6B1F66B5-CE65-46A1-9500-5CF9461FF9D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1400" dirty="0"/>
            <a:t>Choosing a bicycle that suits your needs is crucial to get the best value out of your hard earned money</a:t>
          </a:r>
          <a:endParaRPr lang="en-US" sz="1400" dirty="0"/>
        </a:p>
      </dgm:t>
    </dgm:pt>
    <dgm:pt modelId="{CDA1B220-CF80-468F-A4B5-FA31091BBA00}" type="parTrans" cxnId="{4BC31147-BAD4-469F-80E4-8C0BDB91FD4B}">
      <dgm:prSet/>
      <dgm:spPr/>
      <dgm:t>
        <a:bodyPr/>
        <a:lstStyle/>
        <a:p>
          <a:endParaRPr lang="en-US"/>
        </a:p>
      </dgm:t>
    </dgm:pt>
    <dgm:pt modelId="{F6298737-96A9-4C46-A9D8-16E049D80DCA}" type="sibTrans" cxnId="{4BC31147-BAD4-469F-80E4-8C0BDB91FD4B}">
      <dgm:prSet/>
      <dgm:spPr/>
      <dgm:t>
        <a:bodyPr/>
        <a:lstStyle/>
        <a:p>
          <a:endParaRPr lang="en-US"/>
        </a:p>
      </dgm:t>
    </dgm:pt>
    <dgm:pt modelId="{9039588D-F6C9-444C-9A6A-20859774598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With so many types of bikes out there people get confused as to which bike will suit them</a:t>
          </a:r>
        </a:p>
      </dgm:t>
    </dgm:pt>
    <dgm:pt modelId="{08536B69-03F8-49A8-98CD-FC06CE366D93}" type="parTrans" cxnId="{781E82B9-47C1-4498-81DC-72819BEE0186}">
      <dgm:prSet/>
      <dgm:spPr/>
      <dgm:t>
        <a:bodyPr/>
        <a:lstStyle/>
        <a:p>
          <a:endParaRPr lang="en-IN"/>
        </a:p>
      </dgm:t>
    </dgm:pt>
    <dgm:pt modelId="{96FC4990-5D91-434B-B8DF-0E7F1A4BC811}" type="sibTrans" cxnId="{781E82B9-47C1-4498-81DC-72819BEE0186}">
      <dgm:prSet/>
      <dgm:spPr/>
      <dgm:t>
        <a:bodyPr/>
        <a:lstStyle/>
        <a:p>
          <a:endParaRPr lang="en-IN"/>
        </a:p>
      </dgm:t>
    </dgm:pt>
    <dgm:pt modelId="{22B37089-05DC-4977-A455-87859FBD2F26}" type="pres">
      <dgm:prSet presAssocID="{0AE9C988-8C91-49B5-97CE-1FB3003239BF}" presName="root" presStyleCnt="0">
        <dgm:presLayoutVars>
          <dgm:dir/>
          <dgm:resizeHandles val="exact"/>
        </dgm:presLayoutVars>
      </dgm:prSet>
      <dgm:spPr/>
    </dgm:pt>
    <dgm:pt modelId="{EF86BEF4-6D66-4127-9585-1B3FCCA0782B}" type="pres">
      <dgm:prSet presAssocID="{3D2B187A-4ABA-45F3-B4E6-67164D077675}" presName="compNode" presStyleCnt="0"/>
      <dgm:spPr/>
    </dgm:pt>
    <dgm:pt modelId="{3A1C3FAE-CB5C-4AE3-BC65-6CF08B0C47B2}" type="pres">
      <dgm:prSet presAssocID="{3D2B187A-4ABA-45F3-B4E6-67164D077675}" presName="iconRect" presStyleLbl="node1" presStyleIdx="0" presStyleCnt="3" custScaleX="148006" custScaleY="13610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2859A8CA-D882-409E-8C0A-8370E05EC385}" type="pres">
      <dgm:prSet presAssocID="{3D2B187A-4ABA-45F3-B4E6-67164D077675}" presName="spaceRect" presStyleCnt="0"/>
      <dgm:spPr/>
    </dgm:pt>
    <dgm:pt modelId="{B461CF71-280B-4AD9-B259-D3D8ADB264C9}" type="pres">
      <dgm:prSet presAssocID="{3D2B187A-4ABA-45F3-B4E6-67164D077675}" presName="textRect" presStyleLbl="revTx" presStyleIdx="0" presStyleCnt="3">
        <dgm:presLayoutVars>
          <dgm:chMax val="1"/>
          <dgm:chPref val="1"/>
        </dgm:presLayoutVars>
      </dgm:prSet>
      <dgm:spPr/>
    </dgm:pt>
    <dgm:pt modelId="{6BBBED4E-204A-4637-B34E-D34F4F039B91}" type="pres">
      <dgm:prSet presAssocID="{36A9BB2E-FD86-43E4-BDB6-98D16AF0A119}" presName="sibTrans" presStyleCnt="0"/>
      <dgm:spPr/>
    </dgm:pt>
    <dgm:pt modelId="{501586CC-B0F8-496D-98C8-5036D3D344D3}" type="pres">
      <dgm:prSet presAssocID="{6B1F66B5-CE65-46A1-9500-5CF9461FF9DA}" presName="compNode" presStyleCnt="0"/>
      <dgm:spPr/>
    </dgm:pt>
    <dgm:pt modelId="{8E8D4D7E-D1A6-4319-8A73-3929F535DA76}" type="pres">
      <dgm:prSet presAssocID="{6B1F66B5-CE65-46A1-9500-5CF9461FF9DA}" presName="iconRect" presStyleLbl="node1" presStyleIdx="1" presStyleCnt="3" custScaleX="160590" custScaleY="15510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1 with solid fill"/>
        </a:ext>
      </dgm:extLst>
    </dgm:pt>
    <dgm:pt modelId="{F8112243-543A-4B82-83E6-40EF95E6BF66}" type="pres">
      <dgm:prSet presAssocID="{6B1F66B5-CE65-46A1-9500-5CF9461FF9DA}" presName="spaceRect" presStyleCnt="0"/>
      <dgm:spPr/>
    </dgm:pt>
    <dgm:pt modelId="{4C0FEFE7-56A2-4AAF-912E-0B3B60B96EDC}" type="pres">
      <dgm:prSet presAssocID="{6B1F66B5-CE65-46A1-9500-5CF9461FF9DA}" presName="textRect" presStyleLbl="revTx" presStyleIdx="1" presStyleCnt="3">
        <dgm:presLayoutVars>
          <dgm:chMax val="1"/>
          <dgm:chPref val="1"/>
        </dgm:presLayoutVars>
      </dgm:prSet>
      <dgm:spPr/>
    </dgm:pt>
    <dgm:pt modelId="{2EA1E0DE-693A-4217-B13F-D6298A3181E1}" type="pres">
      <dgm:prSet presAssocID="{F6298737-96A9-4C46-A9D8-16E049D80DCA}" presName="sibTrans" presStyleCnt="0"/>
      <dgm:spPr/>
    </dgm:pt>
    <dgm:pt modelId="{3E561B70-0073-4DEB-9AA7-38E6A414DBB0}" type="pres">
      <dgm:prSet presAssocID="{9039588D-F6C9-444C-9A6A-20859774598F}" presName="compNode" presStyleCnt="0"/>
      <dgm:spPr/>
    </dgm:pt>
    <dgm:pt modelId="{643AFCE6-F00C-489F-9FF7-5C7AC8C28A8A}" type="pres">
      <dgm:prSet presAssocID="{9039588D-F6C9-444C-9A6A-20859774598F}" presName="iconRect" presStyleLbl="node1" presStyleIdx="2" presStyleCnt="3" custScaleX="157807" custScaleY="15510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with solid fill"/>
        </a:ext>
      </dgm:extLst>
    </dgm:pt>
    <dgm:pt modelId="{86C31614-E3DD-4BDE-B519-B0FFA563BF30}" type="pres">
      <dgm:prSet presAssocID="{9039588D-F6C9-444C-9A6A-20859774598F}" presName="spaceRect" presStyleCnt="0"/>
      <dgm:spPr/>
    </dgm:pt>
    <dgm:pt modelId="{B5D1927F-4FB0-4741-B214-CC89A961C62D}" type="pres">
      <dgm:prSet presAssocID="{9039588D-F6C9-444C-9A6A-20859774598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1B1806-C559-4287-A82F-D96898E18C2B}" type="presOf" srcId="{0AE9C988-8C91-49B5-97CE-1FB3003239BF}" destId="{22B37089-05DC-4977-A455-87859FBD2F26}" srcOrd="0" destOrd="0" presId="urn:microsoft.com/office/officeart/2018/2/layout/IconLabelList"/>
    <dgm:cxn modelId="{3B3D7A34-5FD2-4E92-A335-8BD5377EBB17}" type="presOf" srcId="{9039588D-F6C9-444C-9A6A-20859774598F}" destId="{B5D1927F-4FB0-4741-B214-CC89A961C62D}" srcOrd="0" destOrd="0" presId="urn:microsoft.com/office/officeart/2018/2/layout/IconLabelList"/>
    <dgm:cxn modelId="{4BC31147-BAD4-469F-80E4-8C0BDB91FD4B}" srcId="{0AE9C988-8C91-49B5-97CE-1FB3003239BF}" destId="{6B1F66B5-CE65-46A1-9500-5CF9461FF9DA}" srcOrd="1" destOrd="0" parTransId="{CDA1B220-CF80-468F-A4B5-FA31091BBA00}" sibTransId="{F6298737-96A9-4C46-A9D8-16E049D80DCA}"/>
    <dgm:cxn modelId="{05DFFAA1-43AE-4C4D-9571-1E7A2471E525}" type="presOf" srcId="{3D2B187A-4ABA-45F3-B4E6-67164D077675}" destId="{B461CF71-280B-4AD9-B259-D3D8ADB264C9}" srcOrd="0" destOrd="0" presId="urn:microsoft.com/office/officeart/2018/2/layout/IconLabelList"/>
    <dgm:cxn modelId="{781E82B9-47C1-4498-81DC-72819BEE0186}" srcId="{0AE9C988-8C91-49B5-97CE-1FB3003239BF}" destId="{9039588D-F6C9-444C-9A6A-20859774598F}" srcOrd="2" destOrd="0" parTransId="{08536B69-03F8-49A8-98CD-FC06CE366D93}" sibTransId="{96FC4990-5D91-434B-B8DF-0E7F1A4BC811}"/>
    <dgm:cxn modelId="{2AD5ADE9-B89E-4899-BD5B-6564F1B7A0BB}" srcId="{0AE9C988-8C91-49B5-97CE-1FB3003239BF}" destId="{3D2B187A-4ABA-45F3-B4E6-67164D077675}" srcOrd="0" destOrd="0" parTransId="{F6A9D991-A654-47C0-A062-7CA235D621F0}" sibTransId="{36A9BB2E-FD86-43E4-BDB6-98D16AF0A119}"/>
    <dgm:cxn modelId="{F09820EA-7BA8-419E-8834-B72B0AB757E1}" type="presOf" srcId="{6B1F66B5-CE65-46A1-9500-5CF9461FF9DA}" destId="{4C0FEFE7-56A2-4AAF-912E-0B3B60B96EDC}" srcOrd="0" destOrd="0" presId="urn:microsoft.com/office/officeart/2018/2/layout/IconLabelList"/>
    <dgm:cxn modelId="{0D4E3527-1A2A-4CBA-848C-35442AA450E8}" type="presParOf" srcId="{22B37089-05DC-4977-A455-87859FBD2F26}" destId="{EF86BEF4-6D66-4127-9585-1B3FCCA0782B}" srcOrd="0" destOrd="0" presId="urn:microsoft.com/office/officeart/2018/2/layout/IconLabelList"/>
    <dgm:cxn modelId="{BA8A57B3-8614-492E-93E9-AC74EB2A93CC}" type="presParOf" srcId="{EF86BEF4-6D66-4127-9585-1B3FCCA0782B}" destId="{3A1C3FAE-CB5C-4AE3-BC65-6CF08B0C47B2}" srcOrd="0" destOrd="0" presId="urn:microsoft.com/office/officeart/2018/2/layout/IconLabelList"/>
    <dgm:cxn modelId="{6ACB8B07-3DA0-48E1-81E0-88DFAA93A8AF}" type="presParOf" srcId="{EF86BEF4-6D66-4127-9585-1B3FCCA0782B}" destId="{2859A8CA-D882-409E-8C0A-8370E05EC385}" srcOrd="1" destOrd="0" presId="urn:microsoft.com/office/officeart/2018/2/layout/IconLabelList"/>
    <dgm:cxn modelId="{0A5A1E83-1BAF-415C-80E5-7C7F9A6D6DD3}" type="presParOf" srcId="{EF86BEF4-6D66-4127-9585-1B3FCCA0782B}" destId="{B461CF71-280B-4AD9-B259-D3D8ADB264C9}" srcOrd="2" destOrd="0" presId="urn:microsoft.com/office/officeart/2018/2/layout/IconLabelList"/>
    <dgm:cxn modelId="{D7F60217-8458-4329-81BD-B69C857B9F89}" type="presParOf" srcId="{22B37089-05DC-4977-A455-87859FBD2F26}" destId="{6BBBED4E-204A-4637-B34E-D34F4F039B91}" srcOrd="1" destOrd="0" presId="urn:microsoft.com/office/officeart/2018/2/layout/IconLabelList"/>
    <dgm:cxn modelId="{14995F0F-6083-451F-BA27-1EF37C1DC04A}" type="presParOf" srcId="{22B37089-05DC-4977-A455-87859FBD2F26}" destId="{501586CC-B0F8-496D-98C8-5036D3D344D3}" srcOrd="2" destOrd="0" presId="urn:microsoft.com/office/officeart/2018/2/layout/IconLabelList"/>
    <dgm:cxn modelId="{C824554F-8918-4A9E-8858-5316492E901D}" type="presParOf" srcId="{501586CC-B0F8-496D-98C8-5036D3D344D3}" destId="{8E8D4D7E-D1A6-4319-8A73-3929F535DA76}" srcOrd="0" destOrd="0" presId="urn:microsoft.com/office/officeart/2018/2/layout/IconLabelList"/>
    <dgm:cxn modelId="{18CC9F8A-CDCD-4A66-B77C-B7D66C4A9A19}" type="presParOf" srcId="{501586CC-B0F8-496D-98C8-5036D3D344D3}" destId="{F8112243-543A-4B82-83E6-40EF95E6BF66}" srcOrd="1" destOrd="0" presId="urn:microsoft.com/office/officeart/2018/2/layout/IconLabelList"/>
    <dgm:cxn modelId="{8A595BFC-C048-47DC-BBA3-03932FA89B42}" type="presParOf" srcId="{501586CC-B0F8-496D-98C8-5036D3D344D3}" destId="{4C0FEFE7-56A2-4AAF-912E-0B3B60B96EDC}" srcOrd="2" destOrd="0" presId="urn:microsoft.com/office/officeart/2018/2/layout/IconLabelList"/>
    <dgm:cxn modelId="{31DD53C7-1B5D-446A-80F4-2957A9266B76}" type="presParOf" srcId="{22B37089-05DC-4977-A455-87859FBD2F26}" destId="{2EA1E0DE-693A-4217-B13F-D6298A3181E1}" srcOrd="3" destOrd="0" presId="urn:microsoft.com/office/officeart/2018/2/layout/IconLabelList"/>
    <dgm:cxn modelId="{67236A3F-8159-4AC9-8B0F-3B20895F83EC}" type="presParOf" srcId="{22B37089-05DC-4977-A455-87859FBD2F26}" destId="{3E561B70-0073-4DEB-9AA7-38E6A414DBB0}" srcOrd="4" destOrd="0" presId="urn:microsoft.com/office/officeart/2018/2/layout/IconLabelList"/>
    <dgm:cxn modelId="{6C148F75-7880-4CA3-9428-FAB58CE45042}" type="presParOf" srcId="{3E561B70-0073-4DEB-9AA7-38E6A414DBB0}" destId="{643AFCE6-F00C-489F-9FF7-5C7AC8C28A8A}" srcOrd="0" destOrd="0" presId="urn:microsoft.com/office/officeart/2018/2/layout/IconLabelList"/>
    <dgm:cxn modelId="{289DDD5B-0A6C-4A08-A4EA-D25CB40D5308}" type="presParOf" srcId="{3E561B70-0073-4DEB-9AA7-38E6A414DBB0}" destId="{86C31614-E3DD-4BDE-B519-B0FFA563BF30}" srcOrd="1" destOrd="0" presId="urn:microsoft.com/office/officeart/2018/2/layout/IconLabelList"/>
    <dgm:cxn modelId="{618E3203-9709-4430-A145-6622624DF4FF}" type="presParOf" srcId="{3E561B70-0073-4DEB-9AA7-38E6A414DBB0}" destId="{B5D1927F-4FB0-4741-B214-CC89A961C6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8FA2C9-A968-4C66-BB87-81525BF189F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2DDBE09-1442-4793-B96B-A5F0EBEFE9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model is coded entirely on C++ using DEV-C++ 5.11</a:t>
          </a:r>
        </a:p>
      </dgm:t>
    </dgm:pt>
    <dgm:pt modelId="{ED349600-1923-46DC-8F0B-3E2BADB5CCDA}" type="parTrans" cxnId="{9AE359D9-1D59-408F-8396-12B599E82BD2}">
      <dgm:prSet/>
      <dgm:spPr/>
      <dgm:t>
        <a:bodyPr/>
        <a:lstStyle/>
        <a:p>
          <a:endParaRPr lang="en-US"/>
        </a:p>
      </dgm:t>
    </dgm:pt>
    <dgm:pt modelId="{57C706E1-821D-4A31-A55A-AB9453CEE711}" type="sibTrans" cxnId="{9AE359D9-1D59-408F-8396-12B599E82BD2}">
      <dgm:prSet/>
      <dgm:spPr/>
      <dgm:t>
        <a:bodyPr/>
        <a:lstStyle/>
        <a:p>
          <a:endParaRPr lang="en-US"/>
        </a:p>
      </dgm:t>
    </dgm:pt>
    <dgm:pt modelId="{932481B3-1B63-448F-9821-874CB2541F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code for this recommendation model is rather simple, it is simply questioning based recommendation.</a:t>
          </a:r>
        </a:p>
      </dgm:t>
    </dgm:pt>
    <dgm:pt modelId="{49C9379E-CB46-487A-ADC5-3C52B71FF9B4}" type="parTrans" cxnId="{11DEDDE9-4F22-4BA7-BEFE-9111F3602EC6}">
      <dgm:prSet/>
      <dgm:spPr/>
      <dgm:t>
        <a:bodyPr/>
        <a:lstStyle/>
        <a:p>
          <a:endParaRPr lang="en-US"/>
        </a:p>
      </dgm:t>
    </dgm:pt>
    <dgm:pt modelId="{0F72DB8E-23A1-469A-AF76-46BBA8FB782F}" type="sibTrans" cxnId="{11DEDDE9-4F22-4BA7-BEFE-9111F3602EC6}">
      <dgm:prSet/>
      <dgm:spPr/>
      <dgm:t>
        <a:bodyPr/>
        <a:lstStyle/>
        <a:p>
          <a:endParaRPr lang="en-US"/>
        </a:p>
      </dgm:t>
    </dgm:pt>
    <dgm:pt modelId="{B32E758F-F40C-4D90-A93F-FD570B081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model opens the websites as per the user’s choice using </a:t>
          </a:r>
          <a:r>
            <a:rPr lang="en-US" dirty="0" err="1"/>
            <a:t>urls</a:t>
          </a:r>
          <a:r>
            <a:rPr lang="en-US" dirty="0"/>
            <a:t> that are stored in a header file.</a:t>
          </a:r>
        </a:p>
      </dgm:t>
    </dgm:pt>
    <dgm:pt modelId="{A1B257A8-C255-40AF-AF7E-ADCF65EB5253}" type="parTrans" cxnId="{6D4B16AF-1C55-4004-BE42-1EB88434B995}">
      <dgm:prSet/>
      <dgm:spPr/>
      <dgm:t>
        <a:bodyPr/>
        <a:lstStyle/>
        <a:p>
          <a:endParaRPr lang="en-US"/>
        </a:p>
      </dgm:t>
    </dgm:pt>
    <dgm:pt modelId="{4EF71CD7-F94A-40A6-A08B-D892F674D70F}" type="sibTrans" cxnId="{6D4B16AF-1C55-4004-BE42-1EB88434B995}">
      <dgm:prSet/>
      <dgm:spPr/>
      <dgm:t>
        <a:bodyPr/>
        <a:lstStyle/>
        <a:p>
          <a:endParaRPr lang="en-US"/>
        </a:p>
      </dgm:t>
    </dgm:pt>
    <dgm:pt modelId="{69F4EB3B-87B1-45CF-AC9D-5C04EADA13D4}" type="pres">
      <dgm:prSet presAssocID="{5D8FA2C9-A968-4C66-BB87-81525BF189F8}" presName="root" presStyleCnt="0">
        <dgm:presLayoutVars>
          <dgm:dir/>
          <dgm:resizeHandles val="exact"/>
        </dgm:presLayoutVars>
      </dgm:prSet>
      <dgm:spPr/>
    </dgm:pt>
    <dgm:pt modelId="{4B1E7C58-A8E9-4FF8-BCD0-5482A3346C30}" type="pres">
      <dgm:prSet presAssocID="{12DDBE09-1442-4793-B96B-A5F0EBEFE973}" presName="compNode" presStyleCnt="0"/>
      <dgm:spPr/>
    </dgm:pt>
    <dgm:pt modelId="{32B67DE7-A32D-467E-8320-6F6B1AF2B117}" type="pres">
      <dgm:prSet presAssocID="{12DDBE09-1442-4793-B96B-A5F0EBEFE973}" presName="bgRect" presStyleLbl="bgShp" presStyleIdx="0" presStyleCnt="3"/>
      <dgm:spPr/>
    </dgm:pt>
    <dgm:pt modelId="{E86D3968-5C86-4202-93BB-DC44D307593F}" type="pres">
      <dgm:prSet presAssocID="{12DDBE09-1442-4793-B96B-A5F0EBEFE9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B0F5907-D7B2-4A3D-8C14-12BF0196A2E8}" type="pres">
      <dgm:prSet presAssocID="{12DDBE09-1442-4793-B96B-A5F0EBEFE973}" presName="spaceRect" presStyleCnt="0"/>
      <dgm:spPr/>
    </dgm:pt>
    <dgm:pt modelId="{A7C4DBDD-EAEE-4C14-9873-BF52B534C58C}" type="pres">
      <dgm:prSet presAssocID="{12DDBE09-1442-4793-B96B-A5F0EBEFE973}" presName="parTx" presStyleLbl="revTx" presStyleIdx="0" presStyleCnt="3">
        <dgm:presLayoutVars>
          <dgm:chMax val="0"/>
          <dgm:chPref val="0"/>
        </dgm:presLayoutVars>
      </dgm:prSet>
      <dgm:spPr/>
    </dgm:pt>
    <dgm:pt modelId="{5DCBDB4A-987E-4475-8EFE-348D9F8BB545}" type="pres">
      <dgm:prSet presAssocID="{57C706E1-821D-4A31-A55A-AB9453CEE711}" presName="sibTrans" presStyleCnt="0"/>
      <dgm:spPr/>
    </dgm:pt>
    <dgm:pt modelId="{9736CB17-C03C-449F-88BE-9DC8123624EB}" type="pres">
      <dgm:prSet presAssocID="{932481B3-1B63-448F-9821-874CB2541FF5}" presName="compNode" presStyleCnt="0"/>
      <dgm:spPr/>
    </dgm:pt>
    <dgm:pt modelId="{689219C4-368E-4C50-BF32-28BEBFD3A215}" type="pres">
      <dgm:prSet presAssocID="{932481B3-1B63-448F-9821-874CB2541FF5}" presName="bgRect" presStyleLbl="bgShp" presStyleIdx="1" presStyleCnt="3"/>
      <dgm:spPr/>
    </dgm:pt>
    <dgm:pt modelId="{DE7EE964-931F-4456-AEF8-1DA271CD0AD7}" type="pres">
      <dgm:prSet presAssocID="{932481B3-1B63-448F-9821-874CB2541F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7E2A57F8-FBFF-4792-A4BD-030372F8230F}" type="pres">
      <dgm:prSet presAssocID="{932481B3-1B63-448F-9821-874CB2541FF5}" presName="spaceRect" presStyleCnt="0"/>
      <dgm:spPr/>
    </dgm:pt>
    <dgm:pt modelId="{BE962F11-32CF-4F15-9099-6220DA1ACC64}" type="pres">
      <dgm:prSet presAssocID="{932481B3-1B63-448F-9821-874CB2541FF5}" presName="parTx" presStyleLbl="revTx" presStyleIdx="1" presStyleCnt="3">
        <dgm:presLayoutVars>
          <dgm:chMax val="0"/>
          <dgm:chPref val="0"/>
        </dgm:presLayoutVars>
      </dgm:prSet>
      <dgm:spPr/>
    </dgm:pt>
    <dgm:pt modelId="{2FCC7B36-5A5F-4733-B803-3BFA9BE29C25}" type="pres">
      <dgm:prSet presAssocID="{0F72DB8E-23A1-469A-AF76-46BBA8FB782F}" presName="sibTrans" presStyleCnt="0"/>
      <dgm:spPr/>
    </dgm:pt>
    <dgm:pt modelId="{354D63EC-0963-4142-9DE8-4E845774FA1C}" type="pres">
      <dgm:prSet presAssocID="{B32E758F-F40C-4D90-A93F-FD570B081217}" presName="compNode" presStyleCnt="0"/>
      <dgm:spPr/>
    </dgm:pt>
    <dgm:pt modelId="{0A52EA0D-89E2-432A-946E-D7145DDDA880}" type="pres">
      <dgm:prSet presAssocID="{B32E758F-F40C-4D90-A93F-FD570B081217}" presName="bgRect" presStyleLbl="bgShp" presStyleIdx="2" presStyleCnt="3"/>
      <dgm:spPr/>
    </dgm:pt>
    <dgm:pt modelId="{23399069-7243-43CF-A06B-9D685216D53E}" type="pres">
      <dgm:prSet presAssocID="{B32E758F-F40C-4D90-A93F-FD570B0812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ABBCF3D-835A-4AE9-88EB-AD50EFBEA5FF}" type="pres">
      <dgm:prSet presAssocID="{B32E758F-F40C-4D90-A93F-FD570B081217}" presName="spaceRect" presStyleCnt="0"/>
      <dgm:spPr/>
    </dgm:pt>
    <dgm:pt modelId="{2C20F723-C4AB-4954-9B00-4DC3BC4D0599}" type="pres">
      <dgm:prSet presAssocID="{B32E758F-F40C-4D90-A93F-FD570B0812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260D109-5EEB-4C7E-9E52-52E7652DD10D}" type="presOf" srcId="{5D8FA2C9-A968-4C66-BB87-81525BF189F8}" destId="{69F4EB3B-87B1-45CF-AC9D-5C04EADA13D4}" srcOrd="0" destOrd="0" presId="urn:microsoft.com/office/officeart/2018/2/layout/IconVerticalSolidList"/>
    <dgm:cxn modelId="{5C692C1D-3D15-406C-BDF2-2E72349EA1A6}" type="presOf" srcId="{932481B3-1B63-448F-9821-874CB2541FF5}" destId="{BE962F11-32CF-4F15-9099-6220DA1ACC64}" srcOrd="0" destOrd="0" presId="urn:microsoft.com/office/officeart/2018/2/layout/IconVerticalSolidList"/>
    <dgm:cxn modelId="{36341958-8DEB-428F-ADBF-C38A26AD7D15}" type="presOf" srcId="{B32E758F-F40C-4D90-A93F-FD570B081217}" destId="{2C20F723-C4AB-4954-9B00-4DC3BC4D0599}" srcOrd="0" destOrd="0" presId="urn:microsoft.com/office/officeart/2018/2/layout/IconVerticalSolidList"/>
    <dgm:cxn modelId="{6D4B16AF-1C55-4004-BE42-1EB88434B995}" srcId="{5D8FA2C9-A968-4C66-BB87-81525BF189F8}" destId="{B32E758F-F40C-4D90-A93F-FD570B081217}" srcOrd="2" destOrd="0" parTransId="{A1B257A8-C255-40AF-AF7E-ADCF65EB5253}" sibTransId="{4EF71CD7-F94A-40A6-A08B-D892F674D70F}"/>
    <dgm:cxn modelId="{D6D95ACE-D642-4843-A546-F55E779939C8}" type="presOf" srcId="{12DDBE09-1442-4793-B96B-A5F0EBEFE973}" destId="{A7C4DBDD-EAEE-4C14-9873-BF52B534C58C}" srcOrd="0" destOrd="0" presId="urn:microsoft.com/office/officeart/2018/2/layout/IconVerticalSolidList"/>
    <dgm:cxn modelId="{9AE359D9-1D59-408F-8396-12B599E82BD2}" srcId="{5D8FA2C9-A968-4C66-BB87-81525BF189F8}" destId="{12DDBE09-1442-4793-B96B-A5F0EBEFE973}" srcOrd="0" destOrd="0" parTransId="{ED349600-1923-46DC-8F0B-3E2BADB5CCDA}" sibTransId="{57C706E1-821D-4A31-A55A-AB9453CEE711}"/>
    <dgm:cxn modelId="{11DEDDE9-4F22-4BA7-BEFE-9111F3602EC6}" srcId="{5D8FA2C9-A968-4C66-BB87-81525BF189F8}" destId="{932481B3-1B63-448F-9821-874CB2541FF5}" srcOrd="1" destOrd="0" parTransId="{49C9379E-CB46-487A-ADC5-3C52B71FF9B4}" sibTransId="{0F72DB8E-23A1-469A-AF76-46BBA8FB782F}"/>
    <dgm:cxn modelId="{04A10822-37AF-454F-8508-DA1722A0AD56}" type="presParOf" srcId="{69F4EB3B-87B1-45CF-AC9D-5C04EADA13D4}" destId="{4B1E7C58-A8E9-4FF8-BCD0-5482A3346C30}" srcOrd="0" destOrd="0" presId="urn:microsoft.com/office/officeart/2018/2/layout/IconVerticalSolidList"/>
    <dgm:cxn modelId="{4BBC5727-73D6-469E-97B6-C1BF36DCAA26}" type="presParOf" srcId="{4B1E7C58-A8E9-4FF8-BCD0-5482A3346C30}" destId="{32B67DE7-A32D-467E-8320-6F6B1AF2B117}" srcOrd="0" destOrd="0" presId="urn:microsoft.com/office/officeart/2018/2/layout/IconVerticalSolidList"/>
    <dgm:cxn modelId="{10C9AB44-0DD5-4BA6-9D86-264071198D2A}" type="presParOf" srcId="{4B1E7C58-A8E9-4FF8-BCD0-5482A3346C30}" destId="{E86D3968-5C86-4202-93BB-DC44D307593F}" srcOrd="1" destOrd="0" presId="urn:microsoft.com/office/officeart/2018/2/layout/IconVerticalSolidList"/>
    <dgm:cxn modelId="{C9F04897-A7FE-4CF4-97C1-69EE3D5FD13E}" type="presParOf" srcId="{4B1E7C58-A8E9-4FF8-BCD0-5482A3346C30}" destId="{7B0F5907-D7B2-4A3D-8C14-12BF0196A2E8}" srcOrd="2" destOrd="0" presId="urn:microsoft.com/office/officeart/2018/2/layout/IconVerticalSolidList"/>
    <dgm:cxn modelId="{3FCAABA9-D30F-4E4E-A869-21EE741DACF1}" type="presParOf" srcId="{4B1E7C58-A8E9-4FF8-BCD0-5482A3346C30}" destId="{A7C4DBDD-EAEE-4C14-9873-BF52B534C58C}" srcOrd="3" destOrd="0" presId="urn:microsoft.com/office/officeart/2018/2/layout/IconVerticalSolidList"/>
    <dgm:cxn modelId="{875F786F-A831-466C-95E6-9176D56E88CE}" type="presParOf" srcId="{69F4EB3B-87B1-45CF-AC9D-5C04EADA13D4}" destId="{5DCBDB4A-987E-4475-8EFE-348D9F8BB545}" srcOrd="1" destOrd="0" presId="urn:microsoft.com/office/officeart/2018/2/layout/IconVerticalSolidList"/>
    <dgm:cxn modelId="{DB52ECDE-DE8F-488A-9ECA-6D870E75173A}" type="presParOf" srcId="{69F4EB3B-87B1-45CF-AC9D-5C04EADA13D4}" destId="{9736CB17-C03C-449F-88BE-9DC8123624EB}" srcOrd="2" destOrd="0" presId="urn:microsoft.com/office/officeart/2018/2/layout/IconVerticalSolidList"/>
    <dgm:cxn modelId="{AFDD17B6-BA4D-4816-B354-7E0519F218A6}" type="presParOf" srcId="{9736CB17-C03C-449F-88BE-9DC8123624EB}" destId="{689219C4-368E-4C50-BF32-28BEBFD3A215}" srcOrd="0" destOrd="0" presId="urn:microsoft.com/office/officeart/2018/2/layout/IconVerticalSolidList"/>
    <dgm:cxn modelId="{FB809EE6-69C3-4762-AA5A-10BB8C60D80D}" type="presParOf" srcId="{9736CB17-C03C-449F-88BE-9DC8123624EB}" destId="{DE7EE964-931F-4456-AEF8-1DA271CD0AD7}" srcOrd="1" destOrd="0" presId="urn:microsoft.com/office/officeart/2018/2/layout/IconVerticalSolidList"/>
    <dgm:cxn modelId="{58D80246-BFD9-4701-B33B-C91CB34E5958}" type="presParOf" srcId="{9736CB17-C03C-449F-88BE-9DC8123624EB}" destId="{7E2A57F8-FBFF-4792-A4BD-030372F8230F}" srcOrd="2" destOrd="0" presId="urn:microsoft.com/office/officeart/2018/2/layout/IconVerticalSolidList"/>
    <dgm:cxn modelId="{07841CFD-E77D-43C9-BA54-D2078A8699EB}" type="presParOf" srcId="{9736CB17-C03C-449F-88BE-9DC8123624EB}" destId="{BE962F11-32CF-4F15-9099-6220DA1ACC64}" srcOrd="3" destOrd="0" presId="urn:microsoft.com/office/officeart/2018/2/layout/IconVerticalSolidList"/>
    <dgm:cxn modelId="{BA752D1C-FF7A-4E55-AF0E-CED5C21D23A7}" type="presParOf" srcId="{69F4EB3B-87B1-45CF-AC9D-5C04EADA13D4}" destId="{2FCC7B36-5A5F-4733-B803-3BFA9BE29C25}" srcOrd="3" destOrd="0" presId="urn:microsoft.com/office/officeart/2018/2/layout/IconVerticalSolidList"/>
    <dgm:cxn modelId="{A1E67B30-721F-4B2F-9D60-63F3D7CA17AD}" type="presParOf" srcId="{69F4EB3B-87B1-45CF-AC9D-5C04EADA13D4}" destId="{354D63EC-0963-4142-9DE8-4E845774FA1C}" srcOrd="4" destOrd="0" presId="urn:microsoft.com/office/officeart/2018/2/layout/IconVerticalSolidList"/>
    <dgm:cxn modelId="{01D9DE0D-5BB8-4D14-B0ED-5FC8D1D5B9FE}" type="presParOf" srcId="{354D63EC-0963-4142-9DE8-4E845774FA1C}" destId="{0A52EA0D-89E2-432A-946E-D7145DDDA880}" srcOrd="0" destOrd="0" presId="urn:microsoft.com/office/officeart/2018/2/layout/IconVerticalSolidList"/>
    <dgm:cxn modelId="{DB73098B-6783-4ED6-9F7F-DBBE724A9C20}" type="presParOf" srcId="{354D63EC-0963-4142-9DE8-4E845774FA1C}" destId="{23399069-7243-43CF-A06B-9D685216D53E}" srcOrd="1" destOrd="0" presId="urn:microsoft.com/office/officeart/2018/2/layout/IconVerticalSolidList"/>
    <dgm:cxn modelId="{11326403-D086-475F-94F9-4050605065AB}" type="presParOf" srcId="{354D63EC-0963-4142-9DE8-4E845774FA1C}" destId="{1ABBCF3D-835A-4AE9-88EB-AD50EFBEA5FF}" srcOrd="2" destOrd="0" presId="urn:microsoft.com/office/officeart/2018/2/layout/IconVerticalSolidList"/>
    <dgm:cxn modelId="{87F95A19-801E-4D7A-B42E-AAAB7DFE4937}" type="presParOf" srcId="{354D63EC-0963-4142-9DE8-4E845774FA1C}" destId="{2C20F723-C4AB-4954-9B00-4DC3BC4D05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0826A0-B720-4138-86C0-4848990737A0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7A93A32D-030B-4F9A-BBBA-DFB5415F7F14}">
      <dgm:prSet/>
      <dgm:spPr/>
      <dgm:t>
        <a:bodyPr/>
        <a:lstStyle/>
        <a:p>
          <a:r>
            <a:rPr lang="en-IN" dirty="0"/>
            <a:t>CHECK USER EXPERIENCE</a:t>
          </a:r>
          <a:endParaRPr lang="en-US" dirty="0"/>
        </a:p>
      </dgm:t>
    </dgm:pt>
    <dgm:pt modelId="{7606B137-F08A-44E0-8C9C-DEC1F3003BB1}" type="parTrans" cxnId="{3331DC9A-E38F-4801-AD0A-C7640EE1FBDF}">
      <dgm:prSet/>
      <dgm:spPr/>
      <dgm:t>
        <a:bodyPr/>
        <a:lstStyle/>
        <a:p>
          <a:endParaRPr lang="en-US"/>
        </a:p>
      </dgm:t>
    </dgm:pt>
    <dgm:pt modelId="{DB74BE00-B2A5-4231-8014-B2675E818573}" type="sibTrans" cxnId="{3331DC9A-E38F-4801-AD0A-C7640EE1FBDF}">
      <dgm:prSet/>
      <dgm:spPr/>
      <dgm:t>
        <a:bodyPr/>
        <a:lstStyle/>
        <a:p>
          <a:endParaRPr lang="en-US"/>
        </a:p>
      </dgm:t>
    </dgm:pt>
    <dgm:pt modelId="{F8B85D89-DEAE-4A4D-94FE-8927C2B33011}">
      <dgm:prSet/>
      <dgm:spPr/>
      <dgm:t>
        <a:bodyPr/>
        <a:lstStyle/>
        <a:p>
          <a:r>
            <a:rPr lang="en-IN"/>
            <a:t>INPUT USER BUDGET</a:t>
          </a:r>
          <a:endParaRPr lang="en-US"/>
        </a:p>
      </dgm:t>
    </dgm:pt>
    <dgm:pt modelId="{F9F739EE-C55C-4F16-B2E4-EADF4C5F0882}" type="parTrans" cxnId="{3FCAFD5C-6468-4FD7-8148-7081DAE5F11C}">
      <dgm:prSet/>
      <dgm:spPr/>
      <dgm:t>
        <a:bodyPr/>
        <a:lstStyle/>
        <a:p>
          <a:endParaRPr lang="en-US"/>
        </a:p>
      </dgm:t>
    </dgm:pt>
    <dgm:pt modelId="{15EA7ACB-532F-40C4-8E86-781B28D3025A}" type="sibTrans" cxnId="{3FCAFD5C-6468-4FD7-8148-7081DAE5F11C}">
      <dgm:prSet/>
      <dgm:spPr/>
      <dgm:t>
        <a:bodyPr/>
        <a:lstStyle/>
        <a:p>
          <a:endParaRPr lang="en-US"/>
        </a:p>
      </dgm:t>
    </dgm:pt>
    <dgm:pt modelId="{7A5A7390-42C2-4878-B91B-E2C7F161EBF9}">
      <dgm:prSet/>
      <dgm:spPr/>
      <dgm:t>
        <a:bodyPr/>
        <a:lstStyle/>
        <a:p>
          <a:r>
            <a:rPr lang="en-IN"/>
            <a:t>ACCORDING TO THESE PARAMETERS, CALL THE RESPECTIVE FUNCTION</a:t>
          </a:r>
          <a:endParaRPr lang="en-US"/>
        </a:p>
      </dgm:t>
    </dgm:pt>
    <dgm:pt modelId="{52817A06-F349-4D2C-A5AD-7D7F4A420261}" type="parTrans" cxnId="{5CC06A3F-1FEE-4B93-9E0B-1406946D353A}">
      <dgm:prSet/>
      <dgm:spPr/>
      <dgm:t>
        <a:bodyPr/>
        <a:lstStyle/>
        <a:p>
          <a:endParaRPr lang="en-US"/>
        </a:p>
      </dgm:t>
    </dgm:pt>
    <dgm:pt modelId="{E245AFA2-558E-4149-B101-CCBDE89BB346}" type="sibTrans" cxnId="{5CC06A3F-1FEE-4B93-9E0B-1406946D353A}">
      <dgm:prSet/>
      <dgm:spPr/>
      <dgm:t>
        <a:bodyPr/>
        <a:lstStyle/>
        <a:p>
          <a:endParaRPr lang="en-US"/>
        </a:p>
      </dgm:t>
    </dgm:pt>
    <dgm:pt modelId="{A0EBE3AA-79D0-43C4-98EB-A9AD724DE906}">
      <dgm:prSet/>
      <dgm:spPr/>
      <dgm:t>
        <a:bodyPr/>
        <a:lstStyle/>
        <a:p>
          <a:r>
            <a:rPr lang="en-IN"/>
            <a:t>ASK THE USER ABOUT MORE PREFERENCES (USAGE, TYPE, ETC)</a:t>
          </a:r>
          <a:endParaRPr lang="en-US"/>
        </a:p>
      </dgm:t>
    </dgm:pt>
    <dgm:pt modelId="{B6AD6D55-6CE9-41C2-B392-AA4872E7A6CE}" type="parTrans" cxnId="{7787BC05-624F-4797-8924-006D72E15766}">
      <dgm:prSet/>
      <dgm:spPr/>
      <dgm:t>
        <a:bodyPr/>
        <a:lstStyle/>
        <a:p>
          <a:endParaRPr lang="en-US"/>
        </a:p>
      </dgm:t>
    </dgm:pt>
    <dgm:pt modelId="{BE80749B-103F-4824-9745-DC37D896B45E}" type="sibTrans" cxnId="{7787BC05-624F-4797-8924-006D72E15766}">
      <dgm:prSet/>
      <dgm:spPr/>
      <dgm:t>
        <a:bodyPr/>
        <a:lstStyle/>
        <a:p>
          <a:endParaRPr lang="en-US"/>
        </a:p>
      </dgm:t>
    </dgm:pt>
    <dgm:pt modelId="{D6AA711C-500E-44DD-A06B-31EE28DEFD85}">
      <dgm:prSet/>
      <dgm:spPr/>
      <dgm:t>
        <a:bodyPr/>
        <a:lstStyle/>
        <a:p>
          <a:r>
            <a:rPr lang="en-IN"/>
            <a:t>DISPLAY THE VERDICT &amp; OPEN THE RESPECTIVE WEBSITE</a:t>
          </a:r>
          <a:endParaRPr lang="en-US"/>
        </a:p>
      </dgm:t>
    </dgm:pt>
    <dgm:pt modelId="{70A72E42-1848-43F1-8530-C68ACA870843}" type="parTrans" cxnId="{CED30FF6-92AF-4F2B-8CD2-8F0AFAA03277}">
      <dgm:prSet/>
      <dgm:spPr/>
      <dgm:t>
        <a:bodyPr/>
        <a:lstStyle/>
        <a:p>
          <a:endParaRPr lang="en-US"/>
        </a:p>
      </dgm:t>
    </dgm:pt>
    <dgm:pt modelId="{B289434E-BCA5-484E-9095-D158E05FF27F}" type="sibTrans" cxnId="{CED30FF6-92AF-4F2B-8CD2-8F0AFAA03277}">
      <dgm:prSet/>
      <dgm:spPr/>
      <dgm:t>
        <a:bodyPr/>
        <a:lstStyle/>
        <a:p>
          <a:endParaRPr lang="en-US"/>
        </a:p>
      </dgm:t>
    </dgm:pt>
    <dgm:pt modelId="{2E05AF7E-7BC6-44D0-8FB1-C20719E54AA7}" type="pres">
      <dgm:prSet presAssocID="{C90826A0-B720-4138-86C0-4848990737A0}" presName="Name0" presStyleCnt="0">
        <dgm:presLayoutVars>
          <dgm:dir/>
          <dgm:resizeHandles val="exact"/>
        </dgm:presLayoutVars>
      </dgm:prSet>
      <dgm:spPr/>
    </dgm:pt>
    <dgm:pt modelId="{3FF7A82F-5C74-4A02-8B10-E0E0589DDFA7}" type="pres">
      <dgm:prSet presAssocID="{7A93A32D-030B-4F9A-BBBA-DFB5415F7F14}" presName="node" presStyleLbl="node1" presStyleIdx="0" presStyleCnt="5">
        <dgm:presLayoutVars>
          <dgm:bulletEnabled val="1"/>
        </dgm:presLayoutVars>
      </dgm:prSet>
      <dgm:spPr/>
    </dgm:pt>
    <dgm:pt modelId="{9921B7AE-0C6C-4A44-B4A1-2ADEBC12733F}" type="pres">
      <dgm:prSet presAssocID="{DB74BE00-B2A5-4231-8014-B2675E818573}" presName="sibTrans" presStyleLbl="sibTrans1D1" presStyleIdx="0" presStyleCnt="4"/>
      <dgm:spPr/>
    </dgm:pt>
    <dgm:pt modelId="{1E571A5D-7A78-46B5-A2B1-794BE3761598}" type="pres">
      <dgm:prSet presAssocID="{DB74BE00-B2A5-4231-8014-B2675E818573}" presName="connectorText" presStyleLbl="sibTrans1D1" presStyleIdx="0" presStyleCnt="4"/>
      <dgm:spPr/>
    </dgm:pt>
    <dgm:pt modelId="{C655E0FF-F535-4593-8961-414C88C8D55D}" type="pres">
      <dgm:prSet presAssocID="{F8B85D89-DEAE-4A4D-94FE-8927C2B33011}" presName="node" presStyleLbl="node1" presStyleIdx="1" presStyleCnt="5">
        <dgm:presLayoutVars>
          <dgm:bulletEnabled val="1"/>
        </dgm:presLayoutVars>
      </dgm:prSet>
      <dgm:spPr/>
    </dgm:pt>
    <dgm:pt modelId="{23D023C9-7822-40F3-9443-5DADF42DA5DA}" type="pres">
      <dgm:prSet presAssocID="{15EA7ACB-532F-40C4-8E86-781B28D3025A}" presName="sibTrans" presStyleLbl="sibTrans1D1" presStyleIdx="1" presStyleCnt="4"/>
      <dgm:spPr/>
    </dgm:pt>
    <dgm:pt modelId="{9148AEDF-2355-406A-9EBA-A5C94D110795}" type="pres">
      <dgm:prSet presAssocID="{15EA7ACB-532F-40C4-8E86-781B28D3025A}" presName="connectorText" presStyleLbl="sibTrans1D1" presStyleIdx="1" presStyleCnt="4"/>
      <dgm:spPr/>
    </dgm:pt>
    <dgm:pt modelId="{F098303E-244A-4F94-A4A7-F2189305BAED}" type="pres">
      <dgm:prSet presAssocID="{7A5A7390-42C2-4878-B91B-E2C7F161EBF9}" presName="node" presStyleLbl="node1" presStyleIdx="2" presStyleCnt="5">
        <dgm:presLayoutVars>
          <dgm:bulletEnabled val="1"/>
        </dgm:presLayoutVars>
      </dgm:prSet>
      <dgm:spPr/>
    </dgm:pt>
    <dgm:pt modelId="{4203067B-C8CB-4A56-9D90-74D73A877747}" type="pres">
      <dgm:prSet presAssocID="{E245AFA2-558E-4149-B101-CCBDE89BB346}" presName="sibTrans" presStyleLbl="sibTrans1D1" presStyleIdx="2" presStyleCnt="4"/>
      <dgm:spPr/>
    </dgm:pt>
    <dgm:pt modelId="{67569522-7294-4AF9-A139-9FE784ECD64F}" type="pres">
      <dgm:prSet presAssocID="{E245AFA2-558E-4149-B101-CCBDE89BB346}" presName="connectorText" presStyleLbl="sibTrans1D1" presStyleIdx="2" presStyleCnt="4"/>
      <dgm:spPr/>
    </dgm:pt>
    <dgm:pt modelId="{3875536D-70DA-4623-A92B-EB31EEC1D5DA}" type="pres">
      <dgm:prSet presAssocID="{A0EBE3AA-79D0-43C4-98EB-A9AD724DE906}" presName="node" presStyleLbl="node1" presStyleIdx="3" presStyleCnt="5">
        <dgm:presLayoutVars>
          <dgm:bulletEnabled val="1"/>
        </dgm:presLayoutVars>
      </dgm:prSet>
      <dgm:spPr/>
    </dgm:pt>
    <dgm:pt modelId="{F1CEEC58-749B-48DD-920B-68789EE405D6}" type="pres">
      <dgm:prSet presAssocID="{BE80749B-103F-4824-9745-DC37D896B45E}" presName="sibTrans" presStyleLbl="sibTrans1D1" presStyleIdx="3" presStyleCnt="4"/>
      <dgm:spPr/>
    </dgm:pt>
    <dgm:pt modelId="{2212B8AF-449D-4187-9645-F8F467564660}" type="pres">
      <dgm:prSet presAssocID="{BE80749B-103F-4824-9745-DC37D896B45E}" presName="connectorText" presStyleLbl="sibTrans1D1" presStyleIdx="3" presStyleCnt="4"/>
      <dgm:spPr/>
    </dgm:pt>
    <dgm:pt modelId="{EB33A453-04DA-4CA0-A8D1-EA7E216BA4DA}" type="pres">
      <dgm:prSet presAssocID="{D6AA711C-500E-44DD-A06B-31EE28DEFD85}" presName="node" presStyleLbl="node1" presStyleIdx="4" presStyleCnt="5">
        <dgm:presLayoutVars>
          <dgm:bulletEnabled val="1"/>
        </dgm:presLayoutVars>
      </dgm:prSet>
      <dgm:spPr/>
    </dgm:pt>
  </dgm:ptLst>
  <dgm:cxnLst>
    <dgm:cxn modelId="{7787BC05-624F-4797-8924-006D72E15766}" srcId="{C90826A0-B720-4138-86C0-4848990737A0}" destId="{A0EBE3AA-79D0-43C4-98EB-A9AD724DE906}" srcOrd="3" destOrd="0" parTransId="{B6AD6D55-6CE9-41C2-B392-AA4872E7A6CE}" sibTransId="{BE80749B-103F-4824-9745-DC37D896B45E}"/>
    <dgm:cxn modelId="{5CC06A3F-1FEE-4B93-9E0B-1406946D353A}" srcId="{C90826A0-B720-4138-86C0-4848990737A0}" destId="{7A5A7390-42C2-4878-B91B-E2C7F161EBF9}" srcOrd="2" destOrd="0" parTransId="{52817A06-F349-4D2C-A5AD-7D7F4A420261}" sibTransId="{E245AFA2-558E-4149-B101-CCBDE89BB346}"/>
    <dgm:cxn modelId="{3FCAFD5C-6468-4FD7-8148-7081DAE5F11C}" srcId="{C90826A0-B720-4138-86C0-4848990737A0}" destId="{F8B85D89-DEAE-4A4D-94FE-8927C2B33011}" srcOrd="1" destOrd="0" parTransId="{F9F739EE-C55C-4F16-B2E4-EADF4C5F0882}" sibTransId="{15EA7ACB-532F-40C4-8E86-781B28D3025A}"/>
    <dgm:cxn modelId="{84484560-D928-4725-8079-49110AEDBD23}" type="presOf" srcId="{C90826A0-B720-4138-86C0-4848990737A0}" destId="{2E05AF7E-7BC6-44D0-8FB1-C20719E54AA7}" srcOrd="0" destOrd="0" presId="urn:microsoft.com/office/officeart/2016/7/layout/RepeatingBendingProcessNew"/>
    <dgm:cxn modelId="{98BC2F49-B0C6-4B54-9297-222F8DA21A73}" type="presOf" srcId="{E245AFA2-558E-4149-B101-CCBDE89BB346}" destId="{4203067B-C8CB-4A56-9D90-74D73A877747}" srcOrd="0" destOrd="0" presId="urn:microsoft.com/office/officeart/2016/7/layout/RepeatingBendingProcessNew"/>
    <dgm:cxn modelId="{F3263A74-3EE7-4550-B37F-AE929FCB430C}" type="presOf" srcId="{BE80749B-103F-4824-9745-DC37D896B45E}" destId="{F1CEEC58-749B-48DD-920B-68789EE405D6}" srcOrd="0" destOrd="0" presId="urn:microsoft.com/office/officeart/2016/7/layout/RepeatingBendingProcessNew"/>
    <dgm:cxn modelId="{649D9056-5921-488C-A85D-81A8B7F50FDB}" type="presOf" srcId="{15EA7ACB-532F-40C4-8E86-781B28D3025A}" destId="{9148AEDF-2355-406A-9EBA-A5C94D110795}" srcOrd="1" destOrd="0" presId="urn:microsoft.com/office/officeart/2016/7/layout/RepeatingBendingProcessNew"/>
    <dgm:cxn modelId="{3331DC9A-E38F-4801-AD0A-C7640EE1FBDF}" srcId="{C90826A0-B720-4138-86C0-4848990737A0}" destId="{7A93A32D-030B-4F9A-BBBA-DFB5415F7F14}" srcOrd="0" destOrd="0" parTransId="{7606B137-F08A-44E0-8C9C-DEC1F3003BB1}" sibTransId="{DB74BE00-B2A5-4231-8014-B2675E818573}"/>
    <dgm:cxn modelId="{604B269E-BBEB-4848-9F7F-59176ABE2A39}" type="presOf" srcId="{DB74BE00-B2A5-4231-8014-B2675E818573}" destId="{1E571A5D-7A78-46B5-A2B1-794BE3761598}" srcOrd="1" destOrd="0" presId="urn:microsoft.com/office/officeart/2016/7/layout/RepeatingBendingProcessNew"/>
    <dgm:cxn modelId="{960F33A3-176D-455A-9BE7-8AFCABA01CFD}" type="presOf" srcId="{15EA7ACB-532F-40C4-8E86-781B28D3025A}" destId="{23D023C9-7822-40F3-9443-5DADF42DA5DA}" srcOrd="0" destOrd="0" presId="urn:microsoft.com/office/officeart/2016/7/layout/RepeatingBendingProcessNew"/>
    <dgm:cxn modelId="{E928CAA7-0E7A-4896-864B-FC52802D66FF}" type="presOf" srcId="{BE80749B-103F-4824-9745-DC37D896B45E}" destId="{2212B8AF-449D-4187-9645-F8F467564660}" srcOrd="1" destOrd="0" presId="urn:microsoft.com/office/officeart/2016/7/layout/RepeatingBendingProcessNew"/>
    <dgm:cxn modelId="{D791E2A9-93C3-48E2-A9C9-E6D942CB21AE}" type="presOf" srcId="{D6AA711C-500E-44DD-A06B-31EE28DEFD85}" destId="{EB33A453-04DA-4CA0-A8D1-EA7E216BA4DA}" srcOrd="0" destOrd="0" presId="urn:microsoft.com/office/officeart/2016/7/layout/RepeatingBendingProcessNew"/>
    <dgm:cxn modelId="{BF978ED1-CD7C-413E-B7FD-842B34B27318}" type="presOf" srcId="{F8B85D89-DEAE-4A4D-94FE-8927C2B33011}" destId="{C655E0FF-F535-4593-8961-414C88C8D55D}" srcOrd="0" destOrd="0" presId="urn:microsoft.com/office/officeart/2016/7/layout/RepeatingBendingProcessNew"/>
    <dgm:cxn modelId="{CE885DE2-B48F-4E49-938A-50D9185F1542}" type="presOf" srcId="{7A5A7390-42C2-4878-B91B-E2C7F161EBF9}" destId="{F098303E-244A-4F94-A4A7-F2189305BAED}" srcOrd="0" destOrd="0" presId="urn:microsoft.com/office/officeart/2016/7/layout/RepeatingBendingProcessNew"/>
    <dgm:cxn modelId="{0F0CF6E2-F820-405F-A189-A384C63BE1F4}" type="presOf" srcId="{E245AFA2-558E-4149-B101-CCBDE89BB346}" destId="{67569522-7294-4AF9-A139-9FE784ECD64F}" srcOrd="1" destOrd="0" presId="urn:microsoft.com/office/officeart/2016/7/layout/RepeatingBendingProcessNew"/>
    <dgm:cxn modelId="{3AF702EE-7440-4754-BE78-30A2BA736084}" type="presOf" srcId="{7A93A32D-030B-4F9A-BBBA-DFB5415F7F14}" destId="{3FF7A82F-5C74-4A02-8B10-E0E0589DDFA7}" srcOrd="0" destOrd="0" presId="urn:microsoft.com/office/officeart/2016/7/layout/RepeatingBendingProcessNew"/>
    <dgm:cxn modelId="{199CDCF2-ABA1-479B-B7BC-2097AD4133E1}" type="presOf" srcId="{A0EBE3AA-79D0-43C4-98EB-A9AD724DE906}" destId="{3875536D-70DA-4623-A92B-EB31EEC1D5DA}" srcOrd="0" destOrd="0" presId="urn:microsoft.com/office/officeart/2016/7/layout/RepeatingBendingProcessNew"/>
    <dgm:cxn modelId="{CED30FF6-92AF-4F2B-8CD2-8F0AFAA03277}" srcId="{C90826A0-B720-4138-86C0-4848990737A0}" destId="{D6AA711C-500E-44DD-A06B-31EE28DEFD85}" srcOrd="4" destOrd="0" parTransId="{70A72E42-1848-43F1-8530-C68ACA870843}" sibTransId="{B289434E-BCA5-484E-9095-D158E05FF27F}"/>
    <dgm:cxn modelId="{40E0EAFB-0810-46A3-BF50-83841537DD5C}" type="presOf" srcId="{DB74BE00-B2A5-4231-8014-B2675E818573}" destId="{9921B7AE-0C6C-4A44-B4A1-2ADEBC12733F}" srcOrd="0" destOrd="0" presId="urn:microsoft.com/office/officeart/2016/7/layout/RepeatingBendingProcessNew"/>
    <dgm:cxn modelId="{7AB621B3-8E08-4DC1-AC63-9CF1CDE70F8B}" type="presParOf" srcId="{2E05AF7E-7BC6-44D0-8FB1-C20719E54AA7}" destId="{3FF7A82F-5C74-4A02-8B10-E0E0589DDFA7}" srcOrd="0" destOrd="0" presId="urn:microsoft.com/office/officeart/2016/7/layout/RepeatingBendingProcessNew"/>
    <dgm:cxn modelId="{85866E71-E25F-4CA7-8F8F-0382BE1FEDDB}" type="presParOf" srcId="{2E05AF7E-7BC6-44D0-8FB1-C20719E54AA7}" destId="{9921B7AE-0C6C-4A44-B4A1-2ADEBC12733F}" srcOrd="1" destOrd="0" presId="urn:microsoft.com/office/officeart/2016/7/layout/RepeatingBendingProcessNew"/>
    <dgm:cxn modelId="{63877FCF-8D44-4213-958C-92FEFC2062A6}" type="presParOf" srcId="{9921B7AE-0C6C-4A44-B4A1-2ADEBC12733F}" destId="{1E571A5D-7A78-46B5-A2B1-794BE3761598}" srcOrd="0" destOrd="0" presId="urn:microsoft.com/office/officeart/2016/7/layout/RepeatingBendingProcessNew"/>
    <dgm:cxn modelId="{693C1A85-5B88-4012-9137-E1B150F63D9C}" type="presParOf" srcId="{2E05AF7E-7BC6-44D0-8FB1-C20719E54AA7}" destId="{C655E0FF-F535-4593-8961-414C88C8D55D}" srcOrd="2" destOrd="0" presId="urn:microsoft.com/office/officeart/2016/7/layout/RepeatingBendingProcessNew"/>
    <dgm:cxn modelId="{5182B27A-FE28-4229-84D5-F765E18F9649}" type="presParOf" srcId="{2E05AF7E-7BC6-44D0-8FB1-C20719E54AA7}" destId="{23D023C9-7822-40F3-9443-5DADF42DA5DA}" srcOrd="3" destOrd="0" presId="urn:microsoft.com/office/officeart/2016/7/layout/RepeatingBendingProcessNew"/>
    <dgm:cxn modelId="{99E1DEA5-DFEA-4743-9708-3F788F579820}" type="presParOf" srcId="{23D023C9-7822-40F3-9443-5DADF42DA5DA}" destId="{9148AEDF-2355-406A-9EBA-A5C94D110795}" srcOrd="0" destOrd="0" presId="urn:microsoft.com/office/officeart/2016/7/layout/RepeatingBendingProcessNew"/>
    <dgm:cxn modelId="{102EA37C-A8A9-415E-993D-839DE620EE24}" type="presParOf" srcId="{2E05AF7E-7BC6-44D0-8FB1-C20719E54AA7}" destId="{F098303E-244A-4F94-A4A7-F2189305BAED}" srcOrd="4" destOrd="0" presId="urn:microsoft.com/office/officeart/2016/7/layout/RepeatingBendingProcessNew"/>
    <dgm:cxn modelId="{8F9C7E00-7F4B-462B-898B-F2A7CC10F7CC}" type="presParOf" srcId="{2E05AF7E-7BC6-44D0-8FB1-C20719E54AA7}" destId="{4203067B-C8CB-4A56-9D90-74D73A877747}" srcOrd="5" destOrd="0" presId="urn:microsoft.com/office/officeart/2016/7/layout/RepeatingBendingProcessNew"/>
    <dgm:cxn modelId="{C86F762C-3BFE-46A1-A334-BFB8FDABFD8F}" type="presParOf" srcId="{4203067B-C8CB-4A56-9D90-74D73A877747}" destId="{67569522-7294-4AF9-A139-9FE784ECD64F}" srcOrd="0" destOrd="0" presId="urn:microsoft.com/office/officeart/2016/7/layout/RepeatingBendingProcessNew"/>
    <dgm:cxn modelId="{E2D8CA42-35EF-445D-A931-3C3490B07C07}" type="presParOf" srcId="{2E05AF7E-7BC6-44D0-8FB1-C20719E54AA7}" destId="{3875536D-70DA-4623-A92B-EB31EEC1D5DA}" srcOrd="6" destOrd="0" presId="urn:microsoft.com/office/officeart/2016/7/layout/RepeatingBendingProcessNew"/>
    <dgm:cxn modelId="{4489B3AB-A895-46D5-959A-AADB8CAE3032}" type="presParOf" srcId="{2E05AF7E-7BC6-44D0-8FB1-C20719E54AA7}" destId="{F1CEEC58-749B-48DD-920B-68789EE405D6}" srcOrd="7" destOrd="0" presId="urn:microsoft.com/office/officeart/2016/7/layout/RepeatingBendingProcessNew"/>
    <dgm:cxn modelId="{A8800469-2D2A-4862-BBA1-1E25C2B3A038}" type="presParOf" srcId="{F1CEEC58-749B-48DD-920B-68789EE405D6}" destId="{2212B8AF-449D-4187-9645-F8F467564660}" srcOrd="0" destOrd="0" presId="urn:microsoft.com/office/officeart/2016/7/layout/RepeatingBendingProcessNew"/>
    <dgm:cxn modelId="{E900B8FF-8613-4B67-88C9-32F6A79ADC19}" type="presParOf" srcId="{2E05AF7E-7BC6-44D0-8FB1-C20719E54AA7}" destId="{EB33A453-04DA-4CA0-A8D1-EA7E216BA4DA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4BB658-3D3F-4D3F-9CF9-E52ED58AA0D2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58A1799E-B820-42ED-96F8-B3628758CF0C}">
      <dgm:prSet/>
      <dgm:spPr/>
      <dgm:t>
        <a:bodyPr/>
        <a:lstStyle/>
        <a:p>
          <a:r>
            <a:rPr lang="en-IN"/>
            <a:t>I have made this model and the categorization based on a decade of my experience with cycling, hence reducing the need of an external data set.</a:t>
          </a:r>
          <a:endParaRPr lang="en-US"/>
        </a:p>
      </dgm:t>
    </dgm:pt>
    <dgm:pt modelId="{BB669008-EF32-4229-9126-37A823544B67}" type="parTrans" cxnId="{ABEB3BC2-7099-4BBE-9B6F-46459FBC16F9}">
      <dgm:prSet/>
      <dgm:spPr/>
      <dgm:t>
        <a:bodyPr/>
        <a:lstStyle/>
        <a:p>
          <a:endParaRPr lang="en-US"/>
        </a:p>
      </dgm:t>
    </dgm:pt>
    <dgm:pt modelId="{AA074B0E-356C-435E-85CF-636B302B0275}" type="sibTrans" cxnId="{ABEB3BC2-7099-4BBE-9B6F-46459FBC16F9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32A1AD1-8C2A-4A75-A9A3-FCDDF66A483B}">
      <dgm:prSet/>
      <dgm:spPr/>
      <dgm:t>
        <a:bodyPr/>
        <a:lstStyle/>
        <a:p>
          <a:r>
            <a:rPr lang="en-IN"/>
            <a:t>The price brackets and questions are based on real life questions people have asked me, therefore they are more apt and to the point.</a:t>
          </a:r>
          <a:endParaRPr lang="en-US"/>
        </a:p>
      </dgm:t>
    </dgm:pt>
    <dgm:pt modelId="{1DF81A8A-C9FD-4377-886B-FAAC156ED277}" type="parTrans" cxnId="{E336F9D1-44E3-43BB-BED0-FBFACEA0F949}">
      <dgm:prSet/>
      <dgm:spPr/>
      <dgm:t>
        <a:bodyPr/>
        <a:lstStyle/>
        <a:p>
          <a:endParaRPr lang="en-US"/>
        </a:p>
      </dgm:t>
    </dgm:pt>
    <dgm:pt modelId="{A8C16539-D044-48E6-8C76-5E48169003BD}" type="sibTrans" cxnId="{E336F9D1-44E3-43BB-BED0-FBFACEA0F94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F0067F5-16D3-48EE-BB85-350891661128}">
      <dgm:prSet/>
      <dgm:spPr/>
      <dgm:t>
        <a:bodyPr/>
        <a:lstStyle/>
        <a:p>
          <a:r>
            <a:rPr lang="en-IN" dirty="0"/>
            <a:t>The websites my model redirects the user to, are trusted and offer good </a:t>
          </a:r>
          <a:r>
            <a:rPr lang="en-IN" dirty="0" err="1"/>
            <a:t>servies</a:t>
          </a:r>
          <a:r>
            <a:rPr lang="en-IN" dirty="0"/>
            <a:t>.</a:t>
          </a:r>
          <a:endParaRPr lang="en-US" dirty="0"/>
        </a:p>
      </dgm:t>
    </dgm:pt>
    <dgm:pt modelId="{7A626B01-8724-4C7C-B937-CB044F434CAF}" type="parTrans" cxnId="{97299192-0229-4EAC-B1EB-FCEA1DB12877}">
      <dgm:prSet/>
      <dgm:spPr/>
      <dgm:t>
        <a:bodyPr/>
        <a:lstStyle/>
        <a:p>
          <a:endParaRPr lang="en-US"/>
        </a:p>
      </dgm:t>
    </dgm:pt>
    <dgm:pt modelId="{394345F2-EBC0-4B1F-B7E7-C0156675CD42}" type="sibTrans" cxnId="{97299192-0229-4EAC-B1EB-FCEA1DB1287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6D202C0-69AD-413E-8A4C-EB6A5F5C4598}" type="pres">
      <dgm:prSet presAssocID="{9A4BB658-3D3F-4D3F-9CF9-E52ED58AA0D2}" presName="Name0" presStyleCnt="0">
        <dgm:presLayoutVars>
          <dgm:animLvl val="lvl"/>
          <dgm:resizeHandles val="exact"/>
        </dgm:presLayoutVars>
      </dgm:prSet>
      <dgm:spPr/>
    </dgm:pt>
    <dgm:pt modelId="{410E1DE0-A3C5-4A89-8FCE-D9A9D7FBFDD6}" type="pres">
      <dgm:prSet presAssocID="{58A1799E-B820-42ED-96F8-B3628758CF0C}" presName="compositeNode" presStyleCnt="0">
        <dgm:presLayoutVars>
          <dgm:bulletEnabled val="1"/>
        </dgm:presLayoutVars>
      </dgm:prSet>
      <dgm:spPr/>
    </dgm:pt>
    <dgm:pt modelId="{79FBE7B6-4411-4A4B-BAB3-E55C341DEC3A}" type="pres">
      <dgm:prSet presAssocID="{58A1799E-B820-42ED-96F8-B3628758CF0C}" presName="bgRect" presStyleLbl="alignNode1" presStyleIdx="0" presStyleCnt="3"/>
      <dgm:spPr/>
    </dgm:pt>
    <dgm:pt modelId="{7CE1FC2D-7857-4155-AB13-8B7DFC326A70}" type="pres">
      <dgm:prSet presAssocID="{AA074B0E-356C-435E-85CF-636B302B027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E9A540-E493-4727-A45F-EABDBD6C500C}" type="pres">
      <dgm:prSet presAssocID="{58A1799E-B820-42ED-96F8-B3628758CF0C}" presName="nodeRect" presStyleLbl="alignNode1" presStyleIdx="0" presStyleCnt="3">
        <dgm:presLayoutVars>
          <dgm:bulletEnabled val="1"/>
        </dgm:presLayoutVars>
      </dgm:prSet>
      <dgm:spPr/>
    </dgm:pt>
    <dgm:pt modelId="{97395A37-4D4C-4CCF-97B0-C2DE50114402}" type="pres">
      <dgm:prSet presAssocID="{AA074B0E-356C-435E-85CF-636B302B0275}" presName="sibTrans" presStyleCnt="0"/>
      <dgm:spPr/>
    </dgm:pt>
    <dgm:pt modelId="{94BAB0C9-436F-4BD8-9F02-8DE196B97F28}" type="pres">
      <dgm:prSet presAssocID="{B32A1AD1-8C2A-4A75-A9A3-FCDDF66A483B}" presName="compositeNode" presStyleCnt="0">
        <dgm:presLayoutVars>
          <dgm:bulletEnabled val="1"/>
        </dgm:presLayoutVars>
      </dgm:prSet>
      <dgm:spPr/>
    </dgm:pt>
    <dgm:pt modelId="{BDC3D6F9-B041-4BF1-A382-4B6519AA139D}" type="pres">
      <dgm:prSet presAssocID="{B32A1AD1-8C2A-4A75-A9A3-FCDDF66A483B}" presName="bgRect" presStyleLbl="alignNode1" presStyleIdx="1" presStyleCnt="3"/>
      <dgm:spPr/>
    </dgm:pt>
    <dgm:pt modelId="{B0023B62-D253-4182-9359-8C56DF9D73CB}" type="pres">
      <dgm:prSet presAssocID="{A8C16539-D044-48E6-8C76-5E48169003B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F0F13D8-B67A-46CF-A2AD-A5D4E4D81C1D}" type="pres">
      <dgm:prSet presAssocID="{B32A1AD1-8C2A-4A75-A9A3-FCDDF66A483B}" presName="nodeRect" presStyleLbl="alignNode1" presStyleIdx="1" presStyleCnt="3">
        <dgm:presLayoutVars>
          <dgm:bulletEnabled val="1"/>
        </dgm:presLayoutVars>
      </dgm:prSet>
      <dgm:spPr/>
    </dgm:pt>
    <dgm:pt modelId="{134ECFC1-DBBA-4A15-BEEB-6D3633DAB808}" type="pres">
      <dgm:prSet presAssocID="{A8C16539-D044-48E6-8C76-5E48169003BD}" presName="sibTrans" presStyleCnt="0"/>
      <dgm:spPr/>
    </dgm:pt>
    <dgm:pt modelId="{BC3BCB46-8683-4DFA-8381-1C63FE8C3E77}" type="pres">
      <dgm:prSet presAssocID="{4F0067F5-16D3-48EE-BB85-350891661128}" presName="compositeNode" presStyleCnt="0">
        <dgm:presLayoutVars>
          <dgm:bulletEnabled val="1"/>
        </dgm:presLayoutVars>
      </dgm:prSet>
      <dgm:spPr/>
    </dgm:pt>
    <dgm:pt modelId="{42AEE0D0-C3EC-4A7B-B625-73A506C23F8A}" type="pres">
      <dgm:prSet presAssocID="{4F0067F5-16D3-48EE-BB85-350891661128}" presName="bgRect" presStyleLbl="alignNode1" presStyleIdx="2" presStyleCnt="3"/>
      <dgm:spPr/>
    </dgm:pt>
    <dgm:pt modelId="{C2EFF6BE-826F-4A76-A1C1-EB7C9B8801C7}" type="pres">
      <dgm:prSet presAssocID="{394345F2-EBC0-4B1F-B7E7-C0156675CD4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A3316E5-02C2-4329-9012-B1BF0CD615DD}" type="pres">
      <dgm:prSet presAssocID="{4F0067F5-16D3-48EE-BB85-35089166112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C371570E-65F9-4582-99B7-114F8B8F409E}" type="presOf" srcId="{B32A1AD1-8C2A-4A75-A9A3-FCDDF66A483B}" destId="{BDC3D6F9-B041-4BF1-A382-4B6519AA139D}" srcOrd="0" destOrd="0" presId="urn:microsoft.com/office/officeart/2016/7/layout/LinearBlockProcessNumbered"/>
    <dgm:cxn modelId="{74E6343D-ACCD-45ED-9E60-B970A407619A}" type="presOf" srcId="{4F0067F5-16D3-48EE-BB85-350891661128}" destId="{42AEE0D0-C3EC-4A7B-B625-73A506C23F8A}" srcOrd="0" destOrd="0" presId="urn:microsoft.com/office/officeart/2016/7/layout/LinearBlockProcessNumbered"/>
    <dgm:cxn modelId="{19707541-ADE6-4426-814B-DEA9E2843DB7}" type="presOf" srcId="{58A1799E-B820-42ED-96F8-B3628758CF0C}" destId="{79FBE7B6-4411-4A4B-BAB3-E55C341DEC3A}" srcOrd="0" destOrd="0" presId="urn:microsoft.com/office/officeart/2016/7/layout/LinearBlockProcessNumbered"/>
    <dgm:cxn modelId="{20A83F4D-6FBD-417F-A90B-933F88F7D07E}" type="presOf" srcId="{58A1799E-B820-42ED-96F8-B3628758CF0C}" destId="{08E9A540-E493-4727-A45F-EABDBD6C500C}" srcOrd="1" destOrd="0" presId="urn:microsoft.com/office/officeart/2016/7/layout/LinearBlockProcessNumbered"/>
    <dgm:cxn modelId="{1ABB7152-EF5D-4987-950E-5871A51AB3F1}" type="presOf" srcId="{4F0067F5-16D3-48EE-BB85-350891661128}" destId="{CA3316E5-02C2-4329-9012-B1BF0CD615DD}" srcOrd="1" destOrd="0" presId="urn:microsoft.com/office/officeart/2016/7/layout/LinearBlockProcessNumbered"/>
    <dgm:cxn modelId="{9C15C386-A026-40BC-A4B8-26B71ED817DB}" type="presOf" srcId="{B32A1AD1-8C2A-4A75-A9A3-FCDDF66A483B}" destId="{2F0F13D8-B67A-46CF-A2AD-A5D4E4D81C1D}" srcOrd="1" destOrd="0" presId="urn:microsoft.com/office/officeart/2016/7/layout/LinearBlockProcessNumbered"/>
    <dgm:cxn modelId="{97299192-0229-4EAC-B1EB-FCEA1DB12877}" srcId="{9A4BB658-3D3F-4D3F-9CF9-E52ED58AA0D2}" destId="{4F0067F5-16D3-48EE-BB85-350891661128}" srcOrd="2" destOrd="0" parTransId="{7A626B01-8724-4C7C-B937-CB044F434CAF}" sibTransId="{394345F2-EBC0-4B1F-B7E7-C0156675CD42}"/>
    <dgm:cxn modelId="{C72EA599-130E-4F83-972B-838B24739C38}" type="presOf" srcId="{9A4BB658-3D3F-4D3F-9CF9-E52ED58AA0D2}" destId="{86D202C0-69AD-413E-8A4C-EB6A5F5C4598}" srcOrd="0" destOrd="0" presId="urn:microsoft.com/office/officeart/2016/7/layout/LinearBlockProcessNumbered"/>
    <dgm:cxn modelId="{19C43FAB-82D3-4961-876D-66D51A6A5ABB}" type="presOf" srcId="{AA074B0E-356C-435E-85CF-636B302B0275}" destId="{7CE1FC2D-7857-4155-AB13-8B7DFC326A70}" srcOrd="0" destOrd="0" presId="urn:microsoft.com/office/officeart/2016/7/layout/LinearBlockProcessNumbered"/>
    <dgm:cxn modelId="{ABEB3BC2-7099-4BBE-9B6F-46459FBC16F9}" srcId="{9A4BB658-3D3F-4D3F-9CF9-E52ED58AA0D2}" destId="{58A1799E-B820-42ED-96F8-B3628758CF0C}" srcOrd="0" destOrd="0" parTransId="{BB669008-EF32-4229-9126-37A823544B67}" sibTransId="{AA074B0E-356C-435E-85CF-636B302B0275}"/>
    <dgm:cxn modelId="{BD5F05CB-AED7-4239-B1DE-0578B6F41673}" type="presOf" srcId="{394345F2-EBC0-4B1F-B7E7-C0156675CD42}" destId="{C2EFF6BE-826F-4A76-A1C1-EB7C9B8801C7}" srcOrd="0" destOrd="0" presId="urn:microsoft.com/office/officeart/2016/7/layout/LinearBlockProcessNumbered"/>
    <dgm:cxn modelId="{E336F9D1-44E3-43BB-BED0-FBFACEA0F949}" srcId="{9A4BB658-3D3F-4D3F-9CF9-E52ED58AA0D2}" destId="{B32A1AD1-8C2A-4A75-A9A3-FCDDF66A483B}" srcOrd="1" destOrd="0" parTransId="{1DF81A8A-C9FD-4377-886B-FAAC156ED277}" sibTransId="{A8C16539-D044-48E6-8C76-5E48169003BD}"/>
    <dgm:cxn modelId="{DFC32DF7-AA84-4851-968D-D4C7394D709E}" type="presOf" srcId="{A8C16539-D044-48E6-8C76-5E48169003BD}" destId="{B0023B62-D253-4182-9359-8C56DF9D73CB}" srcOrd="0" destOrd="0" presId="urn:microsoft.com/office/officeart/2016/7/layout/LinearBlockProcessNumbered"/>
    <dgm:cxn modelId="{2DB470ED-82FA-4F85-AF3E-4DB441C7B2A6}" type="presParOf" srcId="{86D202C0-69AD-413E-8A4C-EB6A5F5C4598}" destId="{410E1DE0-A3C5-4A89-8FCE-D9A9D7FBFDD6}" srcOrd="0" destOrd="0" presId="urn:microsoft.com/office/officeart/2016/7/layout/LinearBlockProcessNumbered"/>
    <dgm:cxn modelId="{740E6311-5F49-4209-9FE4-271289BD62BE}" type="presParOf" srcId="{410E1DE0-A3C5-4A89-8FCE-D9A9D7FBFDD6}" destId="{79FBE7B6-4411-4A4B-BAB3-E55C341DEC3A}" srcOrd="0" destOrd="0" presId="urn:microsoft.com/office/officeart/2016/7/layout/LinearBlockProcessNumbered"/>
    <dgm:cxn modelId="{8C6C454A-3EC1-43F8-9906-9A9C1DE3E3E1}" type="presParOf" srcId="{410E1DE0-A3C5-4A89-8FCE-D9A9D7FBFDD6}" destId="{7CE1FC2D-7857-4155-AB13-8B7DFC326A70}" srcOrd="1" destOrd="0" presId="urn:microsoft.com/office/officeart/2016/7/layout/LinearBlockProcessNumbered"/>
    <dgm:cxn modelId="{01B37374-5AEC-41C4-873C-98238E3313F1}" type="presParOf" srcId="{410E1DE0-A3C5-4A89-8FCE-D9A9D7FBFDD6}" destId="{08E9A540-E493-4727-A45F-EABDBD6C500C}" srcOrd="2" destOrd="0" presId="urn:microsoft.com/office/officeart/2016/7/layout/LinearBlockProcessNumbered"/>
    <dgm:cxn modelId="{12AFA8BA-6A4D-4A64-A4F9-25F1274F8FE7}" type="presParOf" srcId="{86D202C0-69AD-413E-8A4C-EB6A5F5C4598}" destId="{97395A37-4D4C-4CCF-97B0-C2DE50114402}" srcOrd="1" destOrd="0" presId="urn:microsoft.com/office/officeart/2016/7/layout/LinearBlockProcessNumbered"/>
    <dgm:cxn modelId="{075A3450-6F01-48A1-99CC-C4148A3A1D76}" type="presParOf" srcId="{86D202C0-69AD-413E-8A4C-EB6A5F5C4598}" destId="{94BAB0C9-436F-4BD8-9F02-8DE196B97F28}" srcOrd="2" destOrd="0" presId="urn:microsoft.com/office/officeart/2016/7/layout/LinearBlockProcessNumbered"/>
    <dgm:cxn modelId="{E78AEE45-9167-46B9-B628-7668C1B82444}" type="presParOf" srcId="{94BAB0C9-436F-4BD8-9F02-8DE196B97F28}" destId="{BDC3D6F9-B041-4BF1-A382-4B6519AA139D}" srcOrd="0" destOrd="0" presId="urn:microsoft.com/office/officeart/2016/7/layout/LinearBlockProcessNumbered"/>
    <dgm:cxn modelId="{994E7A85-E1DF-4758-8F95-B441CA38B566}" type="presParOf" srcId="{94BAB0C9-436F-4BD8-9F02-8DE196B97F28}" destId="{B0023B62-D253-4182-9359-8C56DF9D73CB}" srcOrd="1" destOrd="0" presId="urn:microsoft.com/office/officeart/2016/7/layout/LinearBlockProcessNumbered"/>
    <dgm:cxn modelId="{3A3CAB9E-179C-4864-82F0-FF3BA6E28847}" type="presParOf" srcId="{94BAB0C9-436F-4BD8-9F02-8DE196B97F28}" destId="{2F0F13D8-B67A-46CF-A2AD-A5D4E4D81C1D}" srcOrd="2" destOrd="0" presId="urn:microsoft.com/office/officeart/2016/7/layout/LinearBlockProcessNumbered"/>
    <dgm:cxn modelId="{E05035BB-225A-446E-B413-838F76670A90}" type="presParOf" srcId="{86D202C0-69AD-413E-8A4C-EB6A5F5C4598}" destId="{134ECFC1-DBBA-4A15-BEEB-6D3633DAB808}" srcOrd="3" destOrd="0" presId="urn:microsoft.com/office/officeart/2016/7/layout/LinearBlockProcessNumbered"/>
    <dgm:cxn modelId="{A748793D-A006-49AE-B5E6-DBE2BE3B65EF}" type="presParOf" srcId="{86D202C0-69AD-413E-8A4C-EB6A5F5C4598}" destId="{BC3BCB46-8683-4DFA-8381-1C63FE8C3E77}" srcOrd="4" destOrd="0" presId="urn:microsoft.com/office/officeart/2016/7/layout/LinearBlockProcessNumbered"/>
    <dgm:cxn modelId="{96DE079A-033A-4DB5-9DBC-0A44066CAC54}" type="presParOf" srcId="{BC3BCB46-8683-4DFA-8381-1C63FE8C3E77}" destId="{42AEE0D0-C3EC-4A7B-B625-73A506C23F8A}" srcOrd="0" destOrd="0" presId="urn:microsoft.com/office/officeart/2016/7/layout/LinearBlockProcessNumbered"/>
    <dgm:cxn modelId="{E53A81B9-8633-4668-B6FE-6A9E010542E3}" type="presParOf" srcId="{BC3BCB46-8683-4DFA-8381-1C63FE8C3E77}" destId="{C2EFF6BE-826F-4A76-A1C1-EB7C9B8801C7}" srcOrd="1" destOrd="0" presId="urn:microsoft.com/office/officeart/2016/7/layout/LinearBlockProcessNumbered"/>
    <dgm:cxn modelId="{2CC8DC7D-7D21-4FEE-9E5F-CE8E579CBD78}" type="presParOf" srcId="{BC3BCB46-8683-4DFA-8381-1C63FE8C3E77}" destId="{CA3316E5-02C2-4329-9012-B1BF0CD615D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AA37B2-480B-4F30-B7FD-1927ADCE0B68}" type="doc">
      <dgm:prSet loTypeId="urn:microsoft.com/office/officeart/2005/8/layout/vList2" loCatId="list" qsTypeId="urn:microsoft.com/office/officeart/2005/8/quickstyle/simple4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8A27B53D-464E-4F4C-965D-60594A950C82}">
      <dgm:prSet/>
      <dgm:spPr/>
      <dgm:t>
        <a:bodyPr/>
        <a:lstStyle/>
        <a:p>
          <a:r>
            <a:rPr lang="en-IN"/>
            <a:t>Adding a SELF-LEARNING AI to the model (The current prediction is based on predefined data)</a:t>
          </a:r>
          <a:endParaRPr lang="en-US"/>
        </a:p>
      </dgm:t>
    </dgm:pt>
    <dgm:pt modelId="{210DF539-BD79-4A52-ADBE-17C803A05A4A}" type="parTrans" cxnId="{1CCDD002-F4EA-425A-AA7C-DAB4B4E567C0}">
      <dgm:prSet/>
      <dgm:spPr/>
      <dgm:t>
        <a:bodyPr/>
        <a:lstStyle/>
        <a:p>
          <a:endParaRPr lang="en-US"/>
        </a:p>
      </dgm:t>
    </dgm:pt>
    <dgm:pt modelId="{CBB12873-F2C5-4ECB-8C51-B678C738FECF}" type="sibTrans" cxnId="{1CCDD002-F4EA-425A-AA7C-DAB4B4E567C0}">
      <dgm:prSet/>
      <dgm:spPr/>
      <dgm:t>
        <a:bodyPr/>
        <a:lstStyle/>
        <a:p>
          <a:endParaRPr lang="en-US"/>
        </a:p>
      </dgm:t>
    </dgm:pt>
    <dgm:pt modelId="{825411D5-C724-450B-A0AA-D963227B4F48}">
      <dgm:prSet/>
      <dgm:spPr/>
      <dgm:t>
        <a:bodyPr/>
        <a:lstStyle/>
        <a:p>
          <a:r>
            <a:rPr lang="en-IN"/>
            <a:t>Adding more bike types</a:t>
          </a:r>
          <a:endParaRPr lang="en-US"/>
        </a:p>
      </dgm:t>
    </dgm:pt>
    <dgm:pt modelId="{0A70DFC4-B59B-4C4E-90F6-DD65D91C59A1}" type="parTrans" cxnId="{D7BBFADF-655C-428A-A310-777442C79046}">
      <dgm:prSet/>
      <dgm:spPr/>
      <dgm:t>
        <a:bodyPr/>
        <a:lstStyle/>
        <a:p>
          <a:endParaRPr lang="en-US"/>
        </a:p>
      </dgm:t>
    </dgm:pt>
    <dgm:pt modelId="{D110E375-DFF7-4310-B08C-1D6116C0C7CF}" type="sibTrans" cxnId="{D7BBFADF-655C-428A-A310-777442C79046}">
      <dgm:prSet/>
      <dgm:spPr/>
      <dgm:t>
        <a:bodyPr/>
        <a:lstStyle/>
        <a:p>
          <a:endParaRPr lang="en-US"/>
        </a:p>
      </dgm:t>
    </dgm:pt>
    <dgm:pt modelId="{FB79ECBA-A9DB-4A91-908F-DD65DE312044}">
      <dgm:prSet/>
      <dgm:spPr/>
      <dgm:t>
        <a:bodyPr/>
        <a:lstStyle/>
        <a:p>
          <a:r>
            <a:rPr lang="en-IN"/>
            <a:t>Refining the questioning process</a:t>
          </a:r>
          <a:endParaRPr lang="en-US"/>
        </a:p>
      </dgm:t>
    </dgm:pt>
    <dgm:pt modelId="{0A167036-4B5D-4920-97BE-053AF25AD515}" type="parTrans" cxnId="{9D8F5E18-D7F1-4A18-8871-EE8010FC988D}">
      <dgm:prSet/>
      <dgm:spPr/>
      <dgm:t>
        <a:bodyPr/>
        <a:lstStyle/>
        <a:p>
          <a:endParaRPr lang="en-US"/>
        </a:p>
      </dgm:t>
    </dgm:pt>
    <dgm:pt modelId="{C4AE16AC-81B1-484E-98B5-0EB1D79D7973}" type="sibTrans" cxnId="{9D8F5E18-D7F1-4A18-8871-EE8010FC988D}">
      <dgm:prSet/>
      <dgm:spPr/>
      <dgm:t>
        <a:bodyPr/>
        <a:lstStyle/>
        <a:p>
          <a:endParaRPr lang="en-US"/>
        </a:p>
      </dgm:t>
    </dgm:pt>
    <dgm:pt modelId="{8676D565-24A7-48D7-8117-532A2532E380}">
      <dgm:prSet/>
      <dgm:spPr/>
      <dgm:t>
        <a:bodyPr/>
        <a:lstStyle/>
        <a:p>
          <a:r>
            <a:rPr lang="en-IN"/>
            <a:t>Addition of a GUI to the model</a:t>
          </a:r>
          <a:endParaRPr lang="en-US"/>
        </a:p>
      </dgm:t>
    </dgm:pt>
    <dgm:pt modelId="{DBA3EB88-8F4A-4606-AA8B-B413F9F1B017}" type="parTrans" cxnId="{DE3A758D-90F0-4640-BD7D-361B9C596824}">
      <dgm:prSet/>
      <dgm:spPr/>
      <dgm:t>
        <a:bodyPr/>
        <a:lstStyle/>
        <a:p>
          <a:endParaRPr lang="en-US"/>
        </a:p>
      </dgm:t>
    </dgm:pt>
    <dgm:pt modelId="{C1E01100-BB7A-4CD4-87EA-939923A1E705}" type="sibTrans" cxnId="{DE3A758D-90F0-4640-BD7D-361B9C596824}">
      <dgm:prSet/>
      <dgm:spPr/>
      <dgm:t>
        <a:bodyPr/>
        <a:lstStyle/>
        <a:p>
          <a:endParaRPr lang="en-US"/>
        </a:p>
      </dgm:t>
    </dgm:pt>
    <dgm:pt modelId="{959781F6-3D2E-4B70-A304-BFF0AF8C6B65}">
      <dgm:prSet/>
      <dgm:spPr/>
      <dgm:t>
        <a:bodyPr/>
        <a:lstStyle/>
        <a:p>
          <a:r>
            <a:rPr lang="en-IN"/>
            <a:t>Providing more options to choose from</a:t>
          </a:r>
          <a:endParaRPr lang="en-US"/>
        </a:p>
      </dgm:t>
    </dgm:pt>
    <dgm:pt modelId="{9B266479-A86D-4457-9420-9DC623B65731}" type="parTrans" cxnId="{394AEC46-B4B1-4B13-845D-40A19971B842}">
      <dgm:prSet/>
      <dgm:spPr/>
      <dgm:t>
        <a:bodyPr/>
        <a:lstStyle/>
        <a:p>
          <a:endParaRPr lang="en-US"/>
        </a:p>
      </dgm:t>
    </dgm:pt>
    <dgm:pt modelId="{D6A6B892-D3D1-4453-942F-495ED70CA914}" type="sibTrans" cxnId="{394AEC46-B4B1-4B13-845D-40A19971B842}">
      <dgm:prSet/>
      <dgm:spPr/>
      <dgm:t>
        <a:bodyPr/>
        <a:lstStyle/>
        <a:p>
          <a:endParaRPr lang="en-US"/>
        </a:p>
      </dgm:t>
    </dgm:pt>
    <dgm:pt modelId="{D3A67871-DCB0-47E3-B0B1-97AF6A12783A}">
      <dgm:prSet/>
      <dgm:spPr/>
      <dgm:t>
        <a:bodyPr/>
        <a:lstStyle/>
        <a:p>
          <a:r>
            <a:rPr lang="en-IN"/>
            <a:t>Adding more budget brackets</a:t>
          </a:r>
          <a:endParaRPr lang="en-US"/>
        </a:p>
      </dgm:t>
    </dgm:pt>
    <dgm:pt modelId="{16ECDDA4-9B8B-4329-B2AB-81A47F31D058}" type="parTrans" cxnId="{230B25B9-183D-496C-9D65-B17799DEE9DF}">
      <dgm:prSet/>
      <dgm:spPr/>
      <dgm:t>
        <a:bodyPr/>
        <a:lstStyle/>
        <a:p>
          <a:endParaRPr lang="en-US"/>
        </a:p>
      </dgm:t>
    </dgm:pt>
    <dgm:pt modelId="{9F0229CE-6C6C-4E00-9EBE-59912E6173BE}" type="sibTrans" cxnId="{230B25B9-183D-496C-9D65-B17799DEE9DF}">
      <dgm:prSet/>
      <dgm:spPr/>
      <dgm:t>
        <a:bodyPr/>
        <a:lstStyle/>
        <a:p>
          <a:endParaRPr lang="en-US"/>
        </a:p>
      </dgm:t>
    </dgm:pt>
    <dgm:pt modelId="{EC974351-CFA4-459A-8D8E-7CF0F14B4B83}" type="pres">
      <dgm:prSet presAssocID="{94AA37B2-480B-4F30-B7FD-1927ADCE0B68}" presName="linear" presStyleCnt="0">
        <dgm:presLayoutVars>
          <dgm:animLvl val="lvl"/>
          <dgm:resizeHandles val="exact"/>
        </dgm:presLayoutVars>
      </dgm:prSet>
      <dgm:spPr/>
    </dgm:pt>
    <dgm:pt modelId="{F644C11E-7B75-4163-A67F-A3549B971083}" type="pres">
      <dgm:prSet presAssocID="{8A27B53D-464E-4F4C-965D-60594A950C8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B052CDB-0BF2-4936-8735-3696762202BA}" type="pres">
      <dgm:prSet presAssocID="{CBB12873-F2C5-4ECB-8C51-B678C738FECF}" presName="spacer" presStyleCnt="0"/>
      <dgm:spPr/>
    </dgm:pt>
    <dgm:pt modelId="{2D5087BF-ACF7-4FB6-A1E6-B965EF89281F}" type="pres">
      <dgm:prSet presAssocID="{825411D5-C724-450B-A0AA-D963227B4F4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D51E658-410B-4DA0-8D31-17612E4729BE}" type="pres">
      <dgm:prSet presAssocID="{D110E375-DFF7-4310-B08C-1D6116C0C7CF}" presName="spacer" presStyleCnt="0"/>
      <dgm:spPr/>
    </dgm:pt>
    <dgm:pt modelId="{BCD12490-CCC1-4DFC-A174-54B8C6DE4754}" type="pres">
      <dgm:prSet presAssocID="{FB79ECBA-A9DB-4A91-908F-DD65DE31204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45F0C8C-208B-428D-8D20-2A0FD3DC3387}" type="pres">
      <dgm:prSet presAssocID="{C4AE16AC-81B1-484E-98B5-0EB1D79D7973}" presName="spacer" presStyleCnt="0"/>
      <dgm:spPr/>
    </dgm:pt>
    <dgm:pt modelId="{C15E71E0-3F07-493A-8C55-0BFBE00EC57D}" type="pres">
      <dgm:prSet presAssocID="{8676D565-24A7-48D7-8117-532A2532E38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ADB0C8C-D694-4D82-ACEA-240538AEC839}" type="pres">
      <dgm:prSet presAssocID="{C1E01100-BB7A-4CD4-87EA-939923A1E705}" presName="spacer" presStyleCnt="0"/>
      <dgm:spPr/>
    </dgm:pt>
    <dgm:pt modelId="{584F2EC4-FDA3-442A-B5CE-883C974EDF01}" type="pres">
      <dgm:prSet presAssocID="{959781F6-3D2E-4B70-A304-BFF0AF8C6B6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9E7DE41-FF83-4866-942A-87409A108501}" type="pres">
      <dgm:prSet presAssocID="{D6A6B892-D3D1-4453-942F-495ED70CA914}" presName="spacer" presStyleCnt="0"/>
      <dgm:spPr/>
    </dgm:pt>
    <dgm:pt modelId="{A8C1C01A-77AA-4368-A5A6-1655E0D26CD0}" type="pres">
      <dgm:prSet presAssocID="{D3A67871-DCB0-47E3-B0B1-97AF6A12783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CCDD002-F4EA-425A-AA7C-DAB4B4E567C0}" srcId="{94AA37B2-480B-4F30-B7FD-1927ADCE0B68}" destId="{8A27B53D-464E-4F4C-965D-60594A950C82}" srcOrd="0" destOrd="0" parTransId="{210DF539-BD79-4A52-ADBE-17C803A05A4A}" sibTransId="{CBB12873-F2C5-4ECB-8C51-B678C738FECF}"/>
    <dgm:cxn modelId="{9D8F5E18-D7F1-4A18-8871-EE8010FC988D}" srcId="{94AA37B2-480B-4F30-B7FD-1927ADCE0B68}" destId="{FB79ECBA-A9DB-4A91-908F-DD65DE312044}" srcOrd="2" destOrd="0" parTransId="{0A167036-4B5D-4920-97BE-053AF25AD515}" sibTransId="{C4AE16AC-81B1-484E-98B5-0EB1D79D7973}"/>
    <dgm:cxn modelId="{66DBD727-5F67-4EB5-9AB4-AE6C479C14F2}" type="presOf" srcId="{8676D565-24A7-48D7-8117-532A2532E380}" destId="{C15E71E0-3F07-493A-8C55-0BFBE00EC57D}" srcOrd="0" destOrd="0" presId="urn:microsoft.com/office/officeart/2005/8/layout/vList2"/>
    <dgm:cxn modelId="{234A5B46-DA10-4E23-9400-B2356F21B9BC}" type="presOf" srcId="{959781F6-3D2E-4B70-A304-BFF0AF8C6B65}" destId="{584F2EC4-FDA3-442A-B5CE-883C974EDF01}" srcOrd="0" destOrd="0" presId="urn:microsoft.com/office/officeart/2005/8/layout/vList2"/>
    <dgm:cxn modelId="{394AEC46-B4B1-4B13-845D-40A19971B842}" srcId="{94AA37B2-480B-4F30-B7FD-1927ADCE0B68}" destId="{959781F6-3D2E-4B70-A304-BFF0AF8C6B65}" srcOrd="4" destOrd="0" parTransId="{9B266479-A86D-4457-9420-9DC623B65731}" sibTransId="{D6A6B892-D3D1-4453-942F-495ED70CA914}"/>
    <dgm:cxn modelId="{D835677A-553B-4E11-937A-88919C3A4765}" type="presOf" srcId="{825411D5-C724-450B-A0AA-D963227B4F48}" destId="{2D5087BF-ACF7-4FB6-A1E6-B965EF89281F}" srcOrd="0" destOrd="0" presId="urn:microsoft.com/office/officeart/2005/8/layout/vList2"/>
    <dgm:cxn modelId="{DE3A758D-90F0-4640-BD7D-361B9C596824}" srcId="{94AA37B2-480B-4F30-B7FD-1927ADCE0B68}" destId="{8676D565-24A7-48D7-8117-532A2532E380}" srcOrd="3" destOrd="0" parTransId="{DBA3EB88-8F4A-4606-AA8B-B413F9F1B017}" sibTransId="{C1E01100-BB7A-4CD4-87EA-939923A1E705}"/>
    <dgm:cxn modelId="{AB14B3A7-7AF5-49BA-AE02-2A482AF016B3}" type="presOf" srcId="{8A27B53D-464E-4F4C-965D-60594A950C82}" destId="{F644C11E-7B75-4163-A67F-A3549B971083}" srcOrd="0" destOrd="0" presId="urn:microsoft.com/office/officeart/2005/8/layout/vList2"/>
    <dgm:cxn modelId="{230B25B9-183D-496C-9D65-B17799DEE9DF}" srcId="{94AA37B2-480B-4F30-B7FD-1927ADCE0B68}" destId="{D3A67871-DCB0-47E3-B0B1-97AF6A12783A}" srcOrd="5" destOrd="0" parTransId="{16ECDDA4-9B8B-4329-B2AB-81A47F31D058}" sibTransId="{9F0229CE-6C6C-4E00-9EBE-59912E6173BE}"/>
    <dgm:cxn modelId="{01D750BB-C721-465C-A1B1-CFC0C6622E61}" type="presOf" srcId="{94AA37B2-480B-4F30-B7FD-1927ADCE0B68}" destId="{EC974351-CFA4-459A-8D8E-7CF0F14B4B83}" srcOrd="0" destOrd="0" presId="urn:microsoft.com/office/officeart/2005/8/layout/vList2"/>
    <dgm:cxn modelId="{BDCF67CD-F153-4839-A126-CF3CDA0340CA}" type="presOf" srcId="{FB79ECBA-A9DB-4A91-908F-DD65DE312044}" destId="{BCD12490-CCC1-4DFC-A174-54B8C6DE4754}" srcOrd="0" destOrd="0" presId="urn:microsoft.com/office/officeart/2005/8/layout/vList2"/>
    <dgm:cxn modelId="{D7BBFADF-655C-428A-A310-777442C79046}" srcId="{94AA37B2-480B-4F30-B7FD-1927ADCE0B68}" destId="{825411D5-C724-450B-A0AA-D963227B4F48}" srcOrd="1" destOrd="0" parTransId="{0A70DFC4-B59B-4C4E-90F6-DD65D91C59A1}" sibTransId="{D110E375-DFF7-4310-B08C-1D6116C0C7CF}"/>
    <dgm:cxn modelId="{406E90FC-2F20-4931-8FC7-12962B9D20A8}" type="presOf" srcId="{D3A67871-DCB0-47E3-B0B1-97AF6A12783A}" destId="{A8C1C01A-77AA-4368-A5A6-1655E0D26CD0}" srcOrd="0" destOrd="0" presId="urn:microsoft.com/office/officeart/2005/8/layout/vList2"/>
    <dgm:cxn modelId="{3341F093-5C06-4E5B-A60D-27BC42405578}" type="presParOf" srcId="{EC974351-CFA4-459A-8D8E-7CF0F14B4B83}" destId="{F644C11E-7B75-4163-A67F-A3549B971083}" srcOrd="0" destOrd="0" presId="urn:microsoft.com/office/officeart/2005/8/layout/vList2"/>
    <dgm:cxn modelId="{78D9B745-E220-4F9E-A207-583FFB32E4E4}" type="presParOf" srcId="{EC974351-CFA4-459A-8D8E-7CF0F14B4B83}" destId="{4B052CDB-0BF2-4936-8735-3696762202BA}" srcOrd="1" destOrd="0" presId="urn:microsoft.com/office/officeart/2005/8/layout/vList2"/>
    <dgm:cxn modelId="{43F272B3-BA98-409B-9520-E0A928724E88}" type="presParOf" srcId="{EC974351-CFA4-459A-8D8E-7CF0F14B4B83}" destId="{2D5087BF-ACF7-4FB6-A1E6-B965EF89281F}" srcOrd="2" destOrd="0" presId="urn:microsoft.com/office/officeart/2005/8/layout/vList2"/>
    <dgm:cxn modelId="{0185F1FF-58DE-4D81-89D2-F145D097CDC0}" type="presParOf" srcId="{EC974351-CFA4-459A-8D8E-7CF0F14B4B83}" destId="{3D51E658-410B-4DA0-8D31-17612E4729BE}" srcOrd="3" destOrd="0" presId="urn:microsoft.com/office/officeart/2005/8/layout/vList2"/>
    <dgm:cxn modelId="{2015A227-2439-4BD0-967C-C49CF1011BBA}" type="presParOf" srcId="{EC974351-CFA4-459A-8D8E-7CF0F14B4B83}" destId="{BCD12490-CCC1-4DFC-A174-54B8C6DE4754}" srcOrd="4" destOrd="0" presId="urn:microsoft.com/office/officeart/2005/8/layout/vList2"/>
    <dgm:cxn modelId="{5BB6EE0F-92B9-40A4-92BC-EB3DB68C62BF}" type="presParOf" srcId="{EC974351-CFA4-459A-8D8E-7CF0F14B4B83}" destId="{045F0C8C-208B-428D-8D20-2A0FD3DC3387}" srcOrd="5" destOrd="0" presId="urn:microsoft.com/office/officeart/2005/8/layout/vList2"/>
    <dgm:cxn modelId="{7A6118C1-4636-4127-B658-8A647899DCED}" type="presParOf" srcId="{EC974351-CFA4-459A-8D8E-7CF0F14B4B83}" destId="{C15E71E0-3F07-493A-8C55-0BFBE00EC57D}" srcOrd="6" destOrd="0" presId="urn:microsoft.com/office/officeart/2005/8/layout/vList2"/>
    <dgm:cxn modelId="{E0439813-3CE6-44B9-A34E-B36EDF976BF5}" type="presParOf" srcId="{EC974351-CFA4-459A-8D8E-7CF0F14B4B83}" destId="{0ADB0C8C-D694-4D82-ACEA-240538AEC839}" srcOrd="7" destOrd="0" presId="urn:microsoft.com/office/officeart/2005/8/layout/vList2"/>
    <dgm:cxn modelId="{19CEB09C-B734-4E7A-AE69-D289216AD888}" type="presParOf" srcId="{EC974351-CFA4-459A-8D8E-7CF0F14B4B83}" destId="{584F2EC4-FDA3-442A-B5CE-883C974EDF01}" srcOrd="8" destOrd="0" presId="urn:microsoft.com/office/officeart/2005/8/layout/vList2"/>
    <dgm:cxn modelId="{80DD1596-FB1C-4EF9-986A-11B17D72278D}" type="presParOf" srcId="{EC974351-CFA4-459A-8D8E-7CF0F14B4B83}" destId="{69E7DE41-FF83-4866-942A-87409A108501}" srcOrd="9" destOrd="0" presId="urn:microsoft.com/office/officeart/2005/8/layout/vList2"/>
    <dgm:cxn modelId="{F14E1FCE-B1E9-40CD-A341-810DACE02D42}" type="presParOf" srcId="{EC974351-CFA4-459A-8D8E-7CF0F14B4B83}" destId="{A8C1C01A-77AA-4368-A5A6-1655E0D26CD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C3FAE-CB5C-4AE3-BC65-6CF08B0C47B2}">
      <dsp:nvSpPr>
        <dsp:cNvPr id="0" name=""/>
        <dsp:cNvSpPr/>
      </dsp:nvSpPr>
      <dsp:spPr>
        <a:xfrm>
          <a:off x="807687" y="904314"/>
          <a:ext cx="2231006" cy="2051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1CF71-280B-4AD9-B259-D3D8ADB264C9}">
      <dsp:nvSpPr>
        <dsp:cNvPr id="0" name=""/>
        <dsp:cNvSpPr/>
      </dsp:nvSpPr>
      <dsp:spPr>
        <a:xfrm>
          <a:off x="248329" y="3076893"/>
          <a:ext cx="33497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With more and more people entering into the cycling scene, they must have a way to find the right bike for them.</a:t>
          </a:r>
          <a:endParaRPr lang="en-US" sz="1400" kern="1200" dirty="0"/>
        </a:p>
      </dsp:txBody>
      <dsp:txXfrm>
        <a:off x="248329" y="3076893"/>
        <a:ext cx="3349724" cy="720000"/>
      </dsp:txXfrm>
    </dsp:sp>
    <dsp:sp modelId="{8E8D4D7E-D1A6-4319-8A73-3929F535DA76}">
      <dsp:nvSpPr>
        <dsp:cNvPr id="0" name=""/>
        <dsp:cNvSpPr/>
      </dsp:nvSpPr>
      <dsp:spPr>
        <a:xfrm>
          <a:off x="4648769" y="832714"/>
          <a:ext cx="2420694" cy="2338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FEFE7-56A2-4AAF-912E-0B3B60B96EDC}">
      <dsp:nvSpPr>
        <dsp:cNvPr id="0" name=""/>
        <dsp:cNvSpPr/>
      </dsp:nvSpPr>
      <dsp:spPr>
        <a:xfrm>
          <a:off x="4184254" y="3148493"/>
          <a:ext cx="33497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Choosing a bicycle that suits your needs is crucial to get the best value out of your hard earned money</a:t>
          </a:r>
          <a:endParaRPr lang="en-US" sz="1400" kern="1200" dirty="0"/>
        </a:p>
      </dsp:txBody>
      <dsp:txXfrm>
        <a:off x="4184254" y="3148493"/>
        <a:ext cx="3349724" cy="720000"/>
      </dsp:txXfrm>
    </dsp:sp>
    <dsp:sp modelId="{643AFCE6-F00C-489F-9FF7-5C7AC8C28A8A}">
      <dsp:nvSpPr>
        <dsp:cNvPr id="0" name=""/>
        <dsp:cNvSpPr/>
      </dsp:nvSpPr>
      <dsp:spPr>
        <a:xfrm>
          <a:off x="8605670" y="832714"/>
          <a:ext cx="2378744" cy="2338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1927F-4FB0-4741-B214-CC89A961C62D}">
      <dsp:nvSpPr>
        <dsp:cNvPr id="0" name=""/>
        <dsp:cNvSpPr/>
      </dsp:nvSpPr>
      <dsp:spPr>
        <a:xfrm>
          <a:off x="8120180" y="3148493"/>
          <a:ext cx="33497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With so many types of bikes out there people get confused as to which bike will suit them</a:t>
          </a:r>
        </a:p>
      </dsp:txBody>
      <dsp:txXfrm>
        <a:off x="8120180" y="3148493"/>
        <a:ext cx="334972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67DE7-A32D-467E-8320-6F6B1AF2B117}">
      <dsp:nvSpPr>
        <dsp:cNvPr id="0" name=""/>
        <dsp:cNvSpPr/>
      </dsp:nvSpPr>
      <dsp:spPr>
        <a:xfrm>
          <a:off x="0" y="413"/>
          <a:ext cx="9906000" cy="9676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D3968-5C86-4202-93BB-DC44D307593F}">
      <dsp:nvSpPr>
        <dsp:cNvPr id="0" name=""/>
        <dsp:cNvSpPr/>
      </dsp:nvSpPr>
      <dsp:spPr>
        <a:xfrm>
          <a:off x="292699" y="218124"/>
          <a:ext cx="532181" cy="5321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4DBDD-EAEE-4C14-9873-BF52B534C58C}">
      <dsp:nvSpPr>
        <dsp:cNvPr id="0" name=""/>
        <dsp:cNvSpPr/>
      </dsp:nvSpPr>
      <dsp:spPr>
        <a:xfrm>
          <a:off x="1117580" y="413"/>
          <a:ext cx="8788419" cy="967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05" tIns="102405" rIns="102405" bIns="10240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model is coded entirely on C++ using DEV-C++ 5.11</a:t>
          </a:r>
        </a:p>
      </dsp:txBody>
      <dsp:txXfrm>
        <a:off x="1117580" y="413"/>
        <a:ext cx="8788419" cy="967602"/>
      </dsp:txXfrm>
    </dsp:sp>
    <dsp:sp modelId="{689219C4-368E-4C50-BF32-28BEBFD3A215}">
      <dsp:nvSpPr>
        <dsp:cNvPr id="0" name=""/>
        <dsp:cNvSpPr/>
      </dsp:nvSpPr>
      <dsp:spPr>
        <a:xfrm>
          <a:off x="0" y="1209916"/>
          <a:ext cx="9906000" cy="9676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EE964-931F-4456-AEF8-1DA271CD0AD7}">
      <dsp:nvSpPr>
        <dsp:cNvPr id="0" name=""/>
        <dsp:cNvSpPr/>
      </dsp:nvSpPr>
      <dsp:spPr>
        <a:xfrm>
          <a:off x="292699" y="1427627"/>
          <a:ext cx="532181" cy="5321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62F11-32CF-4F15-9099-6220DA1ACC64}">
      <dsp:nvSpPr>
        <dsp:cNvPr id="0" name=""/>
        <dsp:cNvSpPr/>
      </dsp:nvSpPr>
      <dsp:spPr>
        <a:xfrm>
          <a:off x="1117580" y="1209916"/>
          <a:ext cx="8788419" cy="967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05" tIns="102405" rIns="102405" bIns="10240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code for this recommendation model is rather simple, it is simply questioning based recommendation.</a:t>
          </a:r>
        </a:p>
      </dsp:txBody>
      <dsp:txXfrm>
        <a:off x="1117580" y="1209916"/>
        <a:ext cx="8788419" cy="967602"/>
      </dsp:txXfrm>
    </dsp:sp>
    <dsp:sp modelId="{0A52EA0D-89E2-432A-946E-D7145DDDA880}">
      <dsp:nvSpPr>
        <dsp:cNvPr id="0" name=""/>
        <dsp:cNvSpPr/>
      </dsp:nvSpPr>
      <dsp:spPr>
        <a:xfrm>
          <a:off x="0" y="2419419"/>
          <a:ext cx="9906000" cy="9676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99069-7243-43CF-A06B-9D685216D53E}">
      <dsp:nvSpPr>
        <dsp:cNvPr id="0" name=""/>
        <dsp:cNvSpPr/>
      </dsp:nvSpPr>
      <dsp:spPr>
        <a:xfrm>
          <a:off x="292699" y="2637130"/>
          <a:ext cx="532181" cy="5321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0F723-C4AB-4954-9B00-4DC3BC4D0599}">
      <dsp:nvSpPr>
        <dsp:cNvPr id="0" name=""/>
        <dsp:cNvSpPr/>
      </dsp:nvSpPr>
      <dsp:spPr>
        <a:xfrm>
          <a:off x="1117580" y="2419419"/>
          <a:ext cx="8788419" cy="9676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405" tIns="102405" rIns="102405" bIns="10240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This model opens the websites as per the user’s choice using </a:t>
          </a:r>
          <a:r>
            <a:rPr lang="en-US" sz="2400" kern="1200" dirty="0" err="1"/>
            <a:t>urls</a:t>
          </a:r>
          <a:r>
            <a:rPr lang="en-US" sz="2400" kern="1200" dirty="0"/>
            <a:t> that are stored in a header file.</a:t>
          </a:r>
        </a:p>
      </dsp:txBody>
      <dsp:txXfrm>
        <a:off x="1117580" y="2419419"/>
        <a:ext cx="8788419" cy="967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1B7AE-0C6C-4A44-B4A1-2ADEBC12733F}">
      <dsp:nvSpPr>
        <dsp:cNvPr id="0" name=""/>
        <dsp:cNvSpPr/>
      </dsp:nvSpPr>
      <dsp:spPr>
        <a:xfrm>
          <a:off x="2836899" y="695149"/>
          <a:ext cx="5359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993" y="45720"/>
              </a:lnTo>
            </a:path>
          </a:pathLst>
        </a:custGeom>
        <a:noFill/>
        <a:ln w="952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0731" y="738036"/>
        <a:ext cx="28329" cy="5665"/>
      </dsp:txXfrm>
    </dsp:sp>
    <dsp:sp modelId="{3FF7A82F-5C74-4A02-8B10-E0E0589DDFA7}">
      <dsp:nvSpPr>
        <dsp:cNvPr id="0" name=""/>
        <dsp:cNvSpPr/>
      </dsp:nvSpPr>
      <dsp:spPr>
        <a:xfrm>
          <a:off x="375249" y="1834"/>
          <a:ext cx="2463449" cy="14780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711" tIns="126708" rIns="120711" bIns="1267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CHECK USER EXPERIENCE</a:t>
          </a:r>
          <a:endParaRPr lang="en-US" sz="1700" kern="1200" dirty="0"/>
        </a:p>
      </dsp:txBody>
      <dsp:txXfrm>
        <a:off x="375249" y="1834"/>
        <a:ext cx="2463449" cy="1478069"/>
      </dsp:txXfrm>
    </dsp:sp>
    <dsp:sp modelId="{23D023C9-7822-40F3-9443-5DADF42DA5DA}">
      <dsp:nvSpPr>
        <dsp:cNvPr id="0" name=""/>
        <dsp:cNvSpPr/>
      </dsp:nvSpPr>
      <dsp:spPr>
        <a:xfrm>
          <a:off x="1606974" y="1478104"/>
          <a:ext cx="3030043" cy="535993"/>
        </a:xfrm>
        <a:custGeom>
          <a:avLst/>
          <a:gdLst/>
          <a:ahLst/>
          <a:cxnLst/>
          <a:rect l="0" t="0" r="0" b="0"/>
          <a:pathLst>
            <a:path>
              <a:moveTo>
                <a:pt x="3030043" y="0"/>
              </a:moveTo>
              <a:lnTo>
                <a:pt x="3030043" y="285096"/>
              </a:lnTo>
              <a:lnTo>
                <a:pt x="0" y="285096"/>
              </a:lnTo>
              <a:lnTo>
                <a:pt x="0" y="535993"/>
              </a:lnTo>
            </a:path>
          </a:pathLst>
        </a:custGeom>
        <a:noFill/>
        <a:ln w="952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4931" y="1743267"/>
        <a:ext cx="154128" cy="5665"/>
      </dsp:txXfrm>
    </dsp:sp>
    <dsp:sp modelId="{C655E0FF-F535-4593-8961-414C88C8D55D}">
      <dsp:nvSpPr>
        <dsp:cNvPr id="0" name=""/>
        <dsp:cNvSpPr/>
      </dsp:nvSpPr>
      <dsp:spPr>
        <a:xfrm>
          <a:off x="3405292" y="1834"/>
          <a:ext cx="2463449" cy="14780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711" tIns="126708" rIns="120711" bIns="1267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INPUT USER BUDGET</a:t>
          </a:r>
          <a:endParaRPr lang="en-US" sz="1700" kern="1200"/>
        </a:p>
      </dsp:txBody>
      <dsp:txXfrm>
        <a:off x="3405292" y="1834"/>
        <a:ext cx="2463449" cy="1478069"/>
      </dsp:txXfrm>
    </dsp:sp>
    <dsp:sp modelId="{4203067B-C8CB-4A56-9D90-74D73A877747}">
      <dsp:nvSpPr>
        <dsp:cNvPr id="0" name=""/>
        <dsp:cNvSpPr/>
      </dsp:nvSpPr>
      <dsp:spPr>
        <a:xfrm>
          <a:off x="2836899" y="2739812"/>
          <a:ext cx="5359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5993" y="45720"/>
              </a:lnTo>
            </a:path>
          </a:pathLst>
        </a:custGeom>
        <a:noFill/>
        <a:ln w="952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90731" y="2782699"/>
        <a:ext cx="28329" cy="5665"/>
      </dsp:txXfrm>
    </dsp:sp>
    <dsp:sp modelId="{F098303E-244A-4F94-A4A7-F2189305BAED}">
      <dsp:nvSpPr>
        <dsp:cNvPr id="0" name=""/>
        <dsp:cNvSpPr/>
      </dsp:nvSpPr>
      <dsp:spPr>
        <a:xfrm>
          <a:off x="375249" y="2046497"/>
          <a:ext cx="2463449" cy="14780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711" tIns="126708" rIns="120711" bIns="1267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ACCORDING TO THESE PARAMETERS, CALL THE RESPECTIVE FUNCTION</a:t>
          </a:r>
          <a:endParaRPr lang="en-US" sz="1700" kern="1200"/>
        </a:p>
      </dsp:txBody>
      <dsp:txXfrm>
        <a:off x="375249" y="2046497"/>
        <a:ext cx="2463449" cy="1478069"/>
      </dsp:txXfrm>
    </dsp:sp>
    <dsp:sp modelId="{F1CEEC58-749B-48DD-920B-68789EE405D6}">
      <dsp:nvSpPr>
        <dsp:cNvPr id="0" name=""/>
        <dsp:cNvSpPr/>
      </dsp:nvSpPr>
      <dsp:spPr>
        <a:xfrm>
          <a:off x="1606974" y="3522767"/>
          <a:ext cx="3030043" cy="535993"/>
        </a:xfrm>
        <a:custGeom>
          <a:avLst/>
          <a:gdLst/>
          <a:ahLst/>
          <a:cxnLst/>
          <a:rect l="0" t="0" r="0" b="0"/>
          <a:pathLst>
            <a:path>
              <a:moveTo>
                <a:pt x="3030043" y="0"/>
              </a:moveTo>
              <a:lnTo>
                <a:pt x="3030043" y="285096"/>
              </a:lnTo>
              <a:lnTo>
                <a:pt x="0" y="285096"/>
              </a:lnTo>
              <a:lnTo>
                <a:pt x="0" y="535993"/>
              </a:lnTo>
            </a:path>
          </a:pathLst>
        </a:custGeom>
        <a:noFill/>
        <a:ln w="952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4931" y="3787931"/>
        <a:ext cx="154128" cy="5665"/>
      </dsp:txXfrm>
    </dsp:sp>
    <dsp:sp modelId="{3875536D-70DA-4623-A92B-EB31EEC1D5DA}">
      <dsp:nvSpPr>
        <dsp:cNvPr id="0" name=""/>
        <dsp:cNvSpPr/>
      </dsp:nvSpPr>
      <dsp:spPr>
        <a:xfrm>
          <a:off x="3405292" y="2046497"/>
          <a:ext cx="2463449" cy="14780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711" tIns="126708" rIns="120711" bIns="1267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ASK THE USER ABOUT MORE PREFERENCES (USAGE, TYPE, ETC)</a:t>
          </a:r>
          <a:endParaRPr lang="en-US" sz="1700" kern="1200"/>
        </a:p>
      </dsp:txBody>
      <dsp:txXfrm>
        <a:off x="3405292" y="2046497"/>
        <a:ext cx="2463449" cy="1478069"/>
      </dsp:txXfrm>
    </dsp:sp>
    <dsp:sp modelId="{EB33A453-04DA-4CA0-A8D1-EA7E216BA4DA}">
      <dsp:nvSpPr>
        <dsp:cNvPr id="0" name=""/>
        <dsp:cNvSpPr/>
      </dsp:nvSpPr>
      <dsp:spPr>
        <a:xfrm>
          <a:off x="375249" y="4091160"/>
          <a:ext cx="2463449" cy="147806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711" tIns="126708" rIns="120711" bIns="12670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DISPLAY THE VERDICT &amp; OPEN THE RESPECTIVE WEBSITE</a:t>
          </a:r>
          <a:endParaRPr lang="en-US" sz="1700" kern="1200"/>
        </a:p>
      </dsp:txBody>
      <dsp:txXfrm>
        <a:off x="375249" y="4091160"/>
        <a:ext cx="2463449" cy="14780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BE7B6-4411-4A4B-BAB3-E55C341DEC3A}">
      <dsp:nvSpPr>
        <dsp:cNvPr id="0" name=""/>
        <dsp:cNvSpPr/>
      </dsp:nvSpPr>
      <dsp:spPr>
        <a:xfrm>
          <a:off x="773" y="0"/>
          <a:ext cx="3134320" cy="338743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I have made this model and the categorization based on a decade of my experience with cycling, hence reducing the need of an external data set.</a:t>
          </a:r>
          <a:endParaRPr lang="en-US" sz="1700" kern="1200"/>
        </a:p>
      </dsp:txBody>
      <dsp:txXfrm>
        <a:off x="773" y="1354974"/>
        <a:ext cx="3134320" cy="2032461"/>
      </dsp:txXfrm>
    </dsp:sp>
    <dsp:sp modelId="{7CE1FC2D-7857-4155-AB13-8B7DFC326A70}">
      <dsp:nvSpPr>
        <dsp:cNvPr id="0" name=""/>
        <dsp:cNvSpPr/>
      </dsp:nvSpPr>
      <dsp:spPr>
        <a:xfrm>
          <a:off x="773" y="0"/>
          <a:ext cx="3134320" cy="1354974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354974"/>
      </dsp:txXfrm>
    </dsp:sp>
    <dsp:sp modelId="{BDC3D6F9-B041-4BF1-A382-4B6519AA139D}">
      <dsp:nvSpPr>
        <dsp:cNvPr id="0" name=""/>
        <dsp:cNvSpPr/>
      </dsp:nvSpPr>
      <dsp:spPr>
        <a:xfrm>
          <a:off x="3385839" y="0"/>
          <a:ext cx="3134320" cy="338743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The price brackets and questions are based on real life questions people have asked me, therefore they are more apt and to the point.</a:t>
          </a:r>
          <a:endParaRPr lang="en-US" sz="1700" kern="1200"/>
        </a:p>
      </dsp:txBody>
      <dsp:txXfrm>
        <a:off x="3385839" y="1354974"/>
        <a:ext cx="3134320" cy="2032461"/>
      </dsp:txXfrm>
    </dsp:sp>
    <dsp:sp modelId="{B0023B62-D253-4182-9359-8C56DF9D73CB}">
      <dsp:nvSpPr>
        <dsp:cNvPr id="0" name=""/>
        <dsp:cNvSpPr/>
      </dsp:nvSpPr>
      <dsp:spPr>
        <a:xfrm>
          <a:off x="3385839" y="0"/>
          <a:ext cx="3134320" cy="1354974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354974"/>
      </dsp:txXfrm>
    </dsp:sp>
    <dsp:sp modelId="{42AEE0D0-C3EC-4A7B-B625-73A506C23F8A}">
      <dsp:nvSpPr>
        <dsp:cNvPr id="0" name=""/>
        <dsp:cNvSpPr/>
      </dsp:nvSpPr>
      <dsp:spPr>
        <a:xfrm>
          <a:off x="6770905" y="0"/>
          <a:ext cx="3134320" cy="338743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The websites my model redirects the user to, are trusted and offer good </a:t>
          </a:r>
          <a:r>
            <a:rPr lang="en-IN" sz="1700" kern="1200" dirty="0" err="1"/>
            <a:t>servies</a:t>
          </a:r>
          <a:r>
            <a:rPr lang="en-IN" sz="1700" kern="1200" dirty="0"/>
            <a:t>.</a:t>
          </a:r>
          <a:endParaRPr lang="en-US" sz="1700" kern="1200" dirty="0"/>
        </a:p>
      </dsp:txBody>
      <dsp:txXfrm>
        <a:off x="6770905" y="1354974"/>
        <a:ext cx="3134320" cy="2032461"/>
      </dsp:txXfrm>
    </dsp:sp>
    <dsp:sp modelId="{C2EFF6BE-826F-4A76-A1C1-EB7C9B8801C7}">
      <dsp:nvSpPr>
        <dsp:cNvPr id="0" name=""/>
        <dsp:cNvSpPr/>
      </dsp:nvSpPr>
      <dsp:spPr>
        <a:xfrm>
          <a:off x="6770905" y="0"/>
          <a:ext cx="3134320" cy="1354974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3549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C11E-7B75-4163-A67F-A3549B971083}">
      <dsp:nvSpPr>
        <dsp:cNvPr id="0" name=""/>
        <dsp:cNvSpPr/>
      </dsp:nvSpPr>
      <dsp:spPr>
        <a:xfrm>
          <a:off x="0" y="25213"/>
          <a:ext cx="6046132" cy="716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Adding a SELF-LEARNING AI to the model (The current prediction is based on predefined data)</a:t>
          </a:r>
          <a:endParaRPr lang="en-US" sz="1800" kern="1200"/>
        </a:p>
      </dsp:txBody>
      <dsp:txXfrm>
        <a:off x="34954" y="60167"/>
        <a:ext cx="5976224" cy="646132"/>
      </dsp:txXfrm>
    </dsp:sp>
    <dsp:sp modelId="{2D5087BF-ACF7-4FB6-A1E6-B965EF89281F}">
      <dsp:nvSpPr>
        <dsp:cNvPr id="0" name=""/>
        <dsp:cNvSpPr/>
      </dsp:nvSpPr>
      <dsp:spPr>
        <a:xfrm>
          <a:off x="0" y="793093"/>
          <a:ext cx="6046132" cy="716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Adding more bike types</a:t>
          </a:r>
          <a:endParaRPr lang="en-US" sz="1800" kern="1200"/>
        </a:p>
      </dsp:txBody>
      <dsp:txXfrm>
        <a:off x="34954" y="828047"/>
        <a:ext cx="5976224" cy="646132"/>
      </dsp:txXfrm>
    </dsp:sp>
    <dsp:sp modelId="{BCD12490-CCC1-4DFC-A174-54B8C6DE4754}">
      <dsp:nvSpPr>
        <dsp:cNvPr id="0" name=""/>
        <dsp:cNvSpPr/>
      </dsp:nvSpPr>
      <dsp:spPr>
        <a:xfrm>
          <a:off x="0" y="1560973"/>
          <a:ext cx="6046132" cy="716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Refining the questioning process</a:t>
          </a:r>
          <a:endParaRPr lang="en-US" sz="1800" kern="1200"/>
        </a:p>
      </dsp:txBody>
      <dsp:txXfrm>
        <a:off x="34954" y="1595927"/>
        <a:ext cx="5976224" cy="646132"/>
      </dsp:txXfrm>
    </dsp:sp>
    <dsp:sp modelId="{C15E71E0-3F07-493A-8C55-0BFBE00EC57D}">
      <dsp:nvSpPr>
        <dsp:cNvPr id="0" name=""/>
        <dsp:cNvSpPr/>
      </dsp:nvSpPr>
      <dsp:spPr>
        <a:xfrm>
          <a:off x="0" y="2328853"/>
          <a:ext cx="6046132" cy="716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Addition of a GUI to the model</a:t>
          </a:r>
          <a:endParaRPr lang="en-US" sz="1800" kern="1200"/>
        </a:p>
      </dsp:txBody>
      <dsp:txXfrm>
        <a:off x="34954" y="2363807"/>
        <a:ext cx="5976224" cy="646132"/>
      </dsp:txXfrm>
    </dsp:sp>
    <dsp:sp modelId="{584F2EC4-FDA3-442A-B5CE-883C974EDF01}">
      <dsp:nvSpPr>
        <dsp:cNvPr id="0" name=""/>
        <dsp:cNvSpPr/>
      </dsp:nvSpPr>
      <dsp:spPr>
        <a:xfrm>
          <a:off x="0" y="3096732"/>
          <a:ext cx="6046132" cy="716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Providing more options to choose from</a:t>
          </a:r>
          <a:endParaRPr lang="en-US" sz="1800" kern="1200"/>
        </a:p>
      </dsp:txBody>
      <dsp:txXfrm>
        <a:off x="34954" y="3131686"/>
        <a:ext cx="5976224" cy="646132"/>
      </dsp:txXfrm>
    </dsp:sp>
    <dsp:sp modelId="{A8C1C01A-77AA-4368-A5A6-1655E0D26CD0}">
      <dsp:nvSpPr>
        <dsp:cNvPr id="0" name=""/>
        <dsp:cNvSpPr/>
      </dsp:nvSpPr>
      <dsp:spPr>
        <a:xfrm>
          <a:off x="0" y="3864613"/>
          <a:ext cx="6046132" cy="71604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Adding more budget brackets</a:t>
          </a:r>
          <a:endParaRPr lang="en-US" sz="1800" kern="1200"/>
        </a:p>
      </dsp:txBody>
      <dsp:txXfrm>
        <a:off x="34954" y="3899567"/>
        <a:ext cx="5976224" cy="646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16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3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168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0705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6189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57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424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59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8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7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1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0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9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95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8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63EFA5E-FA76-400D-B3DC-F0BA90E6D107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2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6E9DEC-419B-4CC5-A080-3B06BD5A8291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19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imanocyclingworld.com/beginners-guide-to-cycling-cadence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C486A5-675D-34E8-8BDC-A420DA722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212" b="85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A2231-8477-CDAA-B662-EA7332FEA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IN" sz="5400" dirty="0"/>
              <a:t>BIKE TYPE SUGGESTER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0321A-C6C0-A52B-A0FB-3EA640575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200" dirty="0"/>
              <a:t>An easy way to find the right bicycle for you.</a:t>
            </a:r>
          </a:p>
          <a:p>
            <a:pPr>
              <a:lnSpc>
                <a:spcPct val="90000"/>
              </a:lnSpc>
            </a:pPr>
            <a:endParaRPr lang="en-IN" sz="1000" dirty="0"/>
          </a:p>
          <a:p>
            <a:pPr>
              <a:lnSpc>
                <a:spcPct val="90000"/>
              </a:lnSpc>
            </a:pPr>
            <a:r>
              <a:rPr lang="en-IN" sz="1100" dirty="0"/>
              <a:t>BY – ANSHUL RAUTHAN</a:t>
            </a:r>
          </a:p>
        </p:txBody>
      </p:sp>
    </p:spTree>
    <p:extLst>
      <p:ext uri="{BB962C8B-B14F-4D97-AF65-F5344CB8AC3E}">
        <p14:creationId xmlns:p14="http://schemas.microsoft.com/office/powerpoint/2010/main" val="402816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84067-A7FC-7359-063E-B25EA01D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65199"/>
            <a:ext cx="6075552" cy="4918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85D7-84B8-40B7-D2BD-E6B7ADDEC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121" y="965199"/>
            <a:ext cx="2950765" cy="4918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SUGGESTIONS &amp; CRITICISM ARE MUCH APPRECIATED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6025-E625-D8DD-C292-0F220D44E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09" y="291830"/>
            <a:ext cx="10376202" cy="1786352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9E7201-67A2-160A-B47B-DBD1EEC1C4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750646"/>
              </p:ext>
            </p:extLst>
          </p:nvPr>
        </p:nvGraphicFramePr>
        <p:xfrm>
          <a:off x="218662" y="1649896"/>
          <a:ext cx="11718234" cy="47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506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E67C-2CE0-850D-93AD-AF3A0E264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6842381" cy="1905000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WORKING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F9A49-8CE4-8AB3-A13A-CF46506DA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2276061"/>
            <a:ext cx="7366606" cy="3515139"/>
          </a:xfrm>
        </p:spPr>
        <p:txBody>
          <a:bodyPr>
            <a:normAutofit/>
          </a:bodyPr>
          <a:lstStyle/>
          <a:p>
            <a:r>
              <a:rPr lang="en-IN" dirty="0"/>
              <a:t>This recommender collects data from the user by asking question</a:t>
            </a:r>
          </a:p>
          <a:p>
            <a:r>
              <a:rPr lang="en-IN" dirty="0"/>
              <a:t>Then based on those questions, it recommends the user a bike type</a:t>
            </a:r>
          </a:p>
          <a:p>
            <a:r>
              <a:rPr lang="en-IN" dirty="0"/>
              <a:t>Additionally, it automatically opens a website that has the selected type of bikes for sale</a:t>
            </a:r>
          </a:p>
        </p:txBody>
      </p:sp>
      <p:pic>
        <p:nvPicPr>
          <p:cNvPr id="5" name="Picture 4" descr="Leaning bicycle on yellow painted wall">
            <a:extLst>
              <a:ext uri="{FF2B5EF4-FFF2-40B4-BE49-F238E27FC236}">
                <a16:creationId xmlns:a16="http://schemas.microsoft.com/office/drawing/2014/main" id="{57F5264C-B06A-B580-2B09-9E4DF456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659" r="18474" b="-1"/>
          <a:stretch/>
        </p:blipFill>
        <p:spPr>
          <a:xfrm>
            <a:off x="8546182" y="10"/>
            <a:ext cx="3479523" cy="68579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4563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4B6B6-9C67-A0AE-319D-52A86EF5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CODE STRUCTURE</a:t>
            </a:r>
            <a:endParaRPr lang="en-IN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03DFF6EA-4D98-5881-F4C4-7476D10B9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151219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862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C0EC8-1BFD-FA03-4742-E7A73907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599"/>
            <a:ext cx="5435760" cy="2009775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WEBSITES INTEGRATION</a:t>
            </a:r>
          </a:p>
        </p:txBody>
      </p:sp>
      <p:pic>
        <p:nvPicPr>
          <p:cNvPr id="5" name="Picture 4" descr="A group of bicycles in a row&#10;&#10;Description automatically generated">
            <a:extLst>
              <a:ext uri="{FF2B5EF4-FFF2-40B4-BE49-F238E27FC236}">
                <a16:creationId xmlns:a16="http://schemas.microsoft.com/office/drawing/2014/main" id="{D8240FA0-1528-4CD0-60FD-9A415142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47" r="18451" b="3"/>
          <a:stretch/>
        </p:blipFill>
        <p:spPr>
          <a:xfrm>
            <a:off x="1734371" y="223936"/>
            <a:ext cx="3003884" cy="2988345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person on a bicycle&#10;&#10;Description automatically generated">
            <a:extLst>
              <a:ext uri="{FF2B5EF4-FFF2-40B4-BE49-F238E27FC236}">
                <a16:creationId xmlns:a16="http://schemas.microsoft.com/office/drawing/2014/main" id="{106DB0FC-0A5B-F172-2094-2CD827DC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666" r="13048" b="-2"/>
          <a:stretch/>
        </p:blipFill>
        <p:spPr>
          <a:xfrm>
            <a:off x="1534791" y="3645720"/>
            <a:ext cx="3403044" cy="3010614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D9BED-E416-B044-9DE6-2027ED44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74425"/>
            <a:ext cx="5435760" cy="3288445"/>
          </a:xfrm>
        </p:spPr>
        <p:txBody>
          <a:bodyPr>
            <a:normAutofit fontScale="92500" lnSpcReduction="20000"/>
          </a:bodyPr>
          <a:lstStyle/>
          <a:p>
            <a:r>
              <a:rPr lang="en-IN" sz="2400" dirty="0"/>
              <a:t>The recommender not only provide with a verdict, but it also opens up a website that sells/ displays similar types of bikes (the type which was recommended)</a:t>
            </a:r>
          </a:p>
          <a:p>
            <a:endParaRPr lang="en-IN" sz="2400" dirty="0"/>
          </a:p>
          <a:p>
            <a:r>
              <a:rPr lang="en-IN" sz="2400" dirty="0"/>
              <a:t>Top retail Websites like ‘choose my bicycle’, ‘bums on the </a:t>
            </a:r>
            <a:r>
              <a:rPr lang="en-IN" sz="2400" dirty="0" err="1"/>
              <a:t>saddle’,’canyon</a:t>
            </a:r>
            <a:r>
              <a:rPr lang="en-IN" sz="2400" dirty="0"/>
              <a:t>’, ‘polygon bikes’ &amp; ‘</a:t>
            </a:r>
            <a:r>
              <a:rPr lang="en-IN" sz="2400" dirty="0" err="1"/>
              <a:t>gt</a:t>
            </a:r>
            <a:r>
              <a:rPr lang="en-IN" sz="2400" dirty="0"/>
              <a:t> bikes’ to choose from</a:t>
            </a:r>
          </a:p>
        </p:txBody>
      </p:sp>
    </p:spTree>
    <p:extLst>
      <p:ext uri="{BB962C8B-B14F-4D97-AF65-F5344CB8AC3E}">
        <p14:creationId xmlns:p14="http://schemas.microsoft.com/office/powerpoint/2010/main" val="1576948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137D-4E1B-939A-2530-81BDC3B2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IN" sz="3600"/>
              <a:t>PROGRAM WORKING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D6D743-EA69-5C1C-654D-53A732D206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75253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690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2F04-60EE-6FC4-4303-BCE7E98E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75617"/>
            <a:ext cx="9905998" cy="791183"/>
          </a:xfrm>
        </p:spPr>
        <p:txBody>
          <a:bodyPr/>
          <a:lstStyle/>
          <a:p>
            <a:pPr algn="ctr"/>
            <a:r>
              <a:rPr lang="en-IN" dirty="0"/>
              <a:t>A bike for </a:t>
            </a:r>
            <a:r>
              <a:rPr lang="en-IN" dirty="0" err="1"/>
              <a:t>everyoNE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DFFD1-610B-B555-DF0B-74704E5ED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791" y="1104899"/>
            <a:ext cx="4876800" cy="3124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000" dirty="0"/>
              <a:t>SUCCESS RATE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BEGINNERS – 9/10</a:t>
            </a:r>
          </a:p>
          <a:p>
            <a:pPr algn="ctr"/>
            <a:r>
              <a:rPr lang="en-IN" sz="2000" dirty="0"/>
              <a:t>INTERMEDIATE – 7.5/10</a:t>
            </a:r>
          </a:p>
          <a:p>
            <a:pPr algn="ctr"/>
            <a:r>
              <a:rPr lang="en-IN" sz="2000" dirty="0"/>
              <a:t>PROFESSIONALS - 8/10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41BCA-3D88-ECA8-E908-455AF48EBD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sz="2000" dirty="0"/>
              <a:t>ALMOST ALL BIKE TYPES COVERED</a:t>
            </a:r>
          </a:p>
          <a:p>
            <a:pPr algn="ctr"/>
            <a:endParaRPr lang="en-IN" sz="2000" dirty="0"/>
          </a:p>
          <a:p>
            <a:pPr algn="ctr"/>
            <a:r>
              <a:rPr lang="en-IN" sz="2000" dirty="0"/>
              <a:t>MTB</a:t>
            </a:r>
          </a:p>
          <a:p>
            <a:pPr algn="ctr"/>
            <a:r>
              <a:rPr lang="en-IN" sz="2000" dirty="0"/>
              <a:t>ROAD</a:t>
            </a:r>
          </a:p>
          <a:p>
            <a:pPr algn="ctr"/>
            <a:r>
              <a:rPr lang="en-IN" sz="2000" dirty="0"/>
              <a:t>GRAVEL</a:t>
            </a:r>
          </a:p>
          <a:p>
            <a:pPr algn="ctr"/>
            <a:r>
              <a:rPr lang="en-IN" sz="2000" dirty="0"/>
              <a:t>HYBRID</a:t>
            </a:r>
          </a:p>
          <a:p>
            <a:pPr algn="ctr"/>
            <a:r>
              <a:rPr lang="en-IN" sz="2000" dirty="0"/>
              <a:t>FREESTYLE</a:t>
            </a:r>
            <a:endParaRPr lang="en-IN" dirty="0"/>
          </a:p>
        </p:txBody>
      </p:sp>
      <p:pic>
        <p:nvPicPr>
          <p:cNvPr id="6" name="Graphic 5" descr="Angel face outline outline">
            <a:extLst>
              <a:ext uri="{FF2B5EF4-FFF2-40B4-BE49-F238E27FC236}">
                <a16:creationId xmlns:a16="http://schemas.microsoft.com/office/drawing/2014/main" id="{212B9948-20C0-D14E-5F7D-FE29E5832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2765" y="4164249"/>
            <a:ext cx="1588852" cy="1588852"/>
          </a:xfrm>
          <a:prstGeom prst="rect">
            <a:avLst/>
          </a:prstGeom>
        </p:spPr>
      </p:pic>
      <p:pic>
        <p:nvPicPr>
          <p:cNvPr id="8" name="Graphic 7" descr="Cycling outline">
            <a:extLst>
              <a:ext uri="{FF2B5EF4-FFF2-40B4-BE49-F238E27FC236}">
                <a16:creationId xmlns:a16="http://schemas.microsoft.com/office/drawing/2014/main" id="{2370638C-F28D-ED55-8881-A554B2DF6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3510" y="1035995"/>
            <a:ext cx="1631004" cy="163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9CF4-F9FA-4A57-E191-6C37ED35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IN" sz="3600" dirty="0"/>
              <a:t>BENEFITS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5E89D-0C4C-DBC9-A327-FF8BA523A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859300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763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D071-CB14-E552-180D-6BA36A80C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IN" sz="4000" dirty="0"/>
              <a:t>FUTURE ADDITIONS to the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DCEB61C-2A0B-4D25-6A56-BDCD8BD33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841360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1546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770</TotalTime>
  <Words>430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Mesh</vt:lpstr>
      <vt:lpstr>BIKE TYPE SUGGESTER</vt:lpstr>
      <vt:lpstr>INTRODUCTION</vt:lpstr>
      <vt:lpstr>WORKING OVERVIEW</vt:lpstr>
      <vt:lpstr>CODE STRUCTURE</vt:lpstr>
      <vt:lpstr>WEBSITES INTEGRATION</vt:lpstr>
      <vt:lpstr>PROGRAM WORKING FLOW</vt:lpstr>
      <vt:lpstr>A bike for everyoNE</vt:lpstr>
      <vt:lpstr>BENEFITS</vt:lpstr>
      <vt:lpstr>FUTURE ADDITIONS to the model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ANSHUL  RAUTHAN</dc:creator>
  <cp:lastModifiedBy>ANSHUL  RAUTHAN</cp:lastModifiedBy>
  <cp:revision>6</cp:revision>
  <dcterms:created xsi:type="dcterms:W3CDTF">2025-01-09T19:16:17Z</dcterms:created>
  <dcterms:modified xsi:type="dcterms:W3CDTF">2025-01-11T15:03:00Z</dcterms:modified>
</cp:coreProperties>
</file>